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70" r:id="rId3"/>
    <p:sldId id="271" r:id="rId4"/>
    <p:sldId id="272" r:id="rId5"/>
    <p:sldId id="273" r:id="rId6"/>
    <p:sldId id="274" r:id="rId7"/>
    <p:sldId id="275" r:id="rId8"/>
    <p:sldId id="259" r:id="rId9"/>
    <p:sldId id="262" r:id="rId10"/>
    <p:sldId id="263" r:id="rId11"/>
    <p:sldId id="264" r:id="rId12"/>
    <p:sldId id="269" r:id="rId13"/>
    <p:sldId id="268" r:id="rId14"/>
    <p:sldId id="266"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749b5a7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749b5a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b749b5a7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b749b5a7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401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708429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4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3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48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89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84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70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3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8/1/2024</a:t>
            </a:fld>
            <a:endParaRPr lang="en-US"/>
          </a:p>
        </p:txBody>
      </p:sp>
      <p:sp>
        <p:nvSpPr>
          <p:cNvPr id="6" name="Holder 6"/>
          <p:cNvSpPr>
            <a:spLocks noGrp="1"/>
          </p:cNvSpPr>
          <p:nvPr>
            <p:ph type="sldNum" sz="quarter" idx="7"/>
          </p:nvPr>
        </p:nvSpPr>
        <p:spPr/>
        <p:txBody>
          <a:bodyPr lIns="0" tIns="0" rIns="0" bIns="0"/>
          <a:lstStyle>
            <a:lvl1pPr>
              <a:defRPr sz="900" b="0" i="0">
                <a:solidFill>
                  <a:srgbClr val="627083"/>
                </a:solidFill>
                <a:latin typeface="Tahoma"/>
                <a:cs typeface="Tahoma"/>
              </a:defRPr>
            </a:lvl1pPr>
          </a:lstStyle>
          <a:p>
            <a:pPr marL="28575">
              <a:lnSpc>
                <a:spcPts val="911"/>
              </a:lnSpc>
            </a:pPr>
            <a:fld id="{81D60167-4931-47E6-BA6A-407CBD079E47}" type="slidenum">
              <a:rPr lang="en-IN" spc="-19" smtClean="0"/>
              <a:pPr marL="28575">
                <a:lnSpc>
                  <a:spcPts val="911"/>
                </a:lnSpc>
              </a:pPr>
              <a:t>‹#›</a:t>
            </a:fld>
            <a:endParaRPr lang="en-IN" spc="-19" dirty="0"/>
          </a:p>
        </p:txBody>
      </p:sp>
    </p:spTree>
    <p:extLst>
      <p:ext uri="{BB962C8B-B14F-4D97-AF65-F5344CB8AC3E}">
        <p14:creationId xmlns:p14="http://schemas.microsoft.com/office/powerpoint/2010/main" val="399430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122175" y="2968825"/>
            <a:ext cx="88332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lnSpc>
                <a:spcPct val="150000"/>
              </a:lnSpc>
              <a:spcBef>
                <a:spcPts val="0"/>
              </a:spcBef>
              <a:spcAft>
                <a:spcPts val="0"/>
              </a:spcAft>
              <a:buNone/>
            </a:pPr>
            <a:r>
              <a:rPr lang="en-GB" dirty="0"/>
              <a:t>Team Name: Pixel Perfect</a:t>
            </a:r>
            <a:endParaRPr dirty="0"/>
          </a:p>
          <a:p>
            <a:pPr marL="0" lvl="0" indent="0" algn="l" rtl="0">
              <a:lnSpc>
                <a:spcPct val="150000"/>
              </a:lnSpc>
              <a:spcBef>
                <a:spcPts val="0"/>
              </a:spcBef>
              <a:spcAft>
                <a:spcPts val="0"/>
              </a:spcAft>
              <a:buNone/>
            </a:pPr>
            <a:r>
              <a:rPr lang="en-GB" dirty="0"/>
              <a:t>Team Leader Name: Ganesh V</a:t>
            </a:r>
            <a:endParaRPr dirty="0"/>
          </a:p>
          <a:p>
            <a:pPr>
              <a:lnSpc>
                <a:spcPct val="150000"/>
              </a:lnSpc>
            </a:pPr>
            <a:r>
              <a:rPr lang="en-GB" dirty="0"/>
              <a:t>Problem Title</a:t>
            </a:r>
            <a:r>
              <a:rPr lang="en-GB" dirty="0">
                <a:latin typeface="+mn-lt"/>
              </a:rPr>
              <a:t>: </a:t>
            </a:r>
            <a:r>
              <a:rPr lang="en-US" dirty="0">
                <a:latin typeface="+mn-lt"/>
                <a:cs typeface="Calibri"/>
              </a:rPr>
              <a:t>ONLINE</a:t>
            </a:r>
            <a:r>
              <a:rPr lang="en-US" spc="-60" dirty="0">
                <a:latin typeface="+mn-lt"/>
                <a:cs typeface="Calibri"/>
              </a:rPr>
              <a:t> </a:t>
            </a:r>
            <a:r>
              <a:rPr lang="en-US" spc="-20" dirty="0">
                <a:latin typeface="+mn-lt"/>
                <a:cs typeface="Calibri"/>
              </a:rPr>
              <a:t>PARKING</a:t>
            </a:r>
            <a:r>
              <a:rPr lang="en-US" spc="-45" dirty="0">
                <a:latin typeface="+mn-lt"/>
                <a:cs typeface="Calibri"/>
              </a:rPr>
              <a:t> </a:t>
            </a:r>
            <a:r>
              <a:rPr lang="en-US" spc="-10" dirty="0">
                <a:latin typeface="+mn-lt"/>
                <a:cs typeface="Calibri"/>
              </a:rPr>
              <a:t>SLOT</a:t>
            </a:r>
            <a:r>
              <a:rPr lang="en-US" spc="-60" dirty="0">
                <a:latin typeface="+mn-lt"/>
                <a:cs typeface="Calibri"/>
              </a:rPr>
              <a:t> </a:t>
            </a:r>
            <a:r>
              <a:rPr lang="en-US" spc="-35" dirty="0">
                <a:latin typeface="+mn-lt"/>
                <a:cs typeface="Calibri"/>
              </a:rPr>
              <a:t>RESERVATION</a:t>
            </a:r>
            <a:r>
              <a:rPr lang="en-US" spc="-45" dirty="0">
                <a:latin typeface="+mn-lt"/>
                <a:cs typeface="Calibri"/>
              </a:rPr>
              <a:t> </a:t>
            </a:r>
            <a:r>
              <a:rPr lang="en-US" spc="-20" dirty="0">
                <a:latin typeface="+mn-lt"/>
                <a:cs typeface="Calibri"/>
              </a:rPr>
              <a:t>SYSTEM</a:t>
            </a:r>
            <a:r>
              <a:rPr lang="en-US" spc="-35" dirty="0">
                <a:latin typeface="+mn-lt"/>
                <a:cs typeface="Calibri"/>
              </a:rPr>
              <a:t> </a:t>
            </a:r>
            <a:r>
              <a:rPr lang="en-US" dirty="0">
                <a:latin typeface="+mn-lt"/>
                <a:cs typeface="Calibri"/>
              </a:rPr>
              <a:t>USING</a:t>
            </a:r>
            <a:r>
              <a:rPr lang="en-US" spc="-60" dirty="0">
                <a:latin typeface="+mn-lt"/>
                <a:cs typeface="Calibri"/>
              </a:rPr>
              <a:t> </a:t>
            </a:r>
            <a:r>
              <a:rPr lang="en-US" dirty="0">
                <a:latin typeface="+mn-lt"/>
                <a:cs typeface="Calibri"/>
              </a:rPr>
              <a:t>ML,</a:t>
            </a:r>
            <a:r>
              <a:rPr lang="en-US" spc="-40" dirty="0">
                <a:latin typeface="+mn-lt"/>
                <a:cs typeface="Calibri"/>
              </a:rPr>
              <a:t> </a:t>
            </a:r>
            <a:r>
              <a:rPr lang="en-US" dirty="0">
                <a:latin typeface="+mn-lt"/>
                <a:cs typeface="Calibri"/>
              </a:rPr>
              <a:t>RFID</a:t>
            </a:r>
            <a:r>
              <a:rPr lang="en-US" spc="-40" dirty="0">
                <a:latin typeface="+mn-lt"/>
                <a:cs typeface="Calibri"/>
              </a:rPr>
              <a:t> </a:t>
            </a:r>
            <a:r>
              <a:rPr lang="en-US" dirty="0">
                <a:latin typeface="+mn-lt"/>
                <a:cs typeface="Calibri"/>
              </a:rPr>
              <a:t>AND</a:t>
            </a:r>
            <a:r>
              <a:rPr lang="en-US" spc="-50" dirty="0">
                <a:latin typeface="+mn-lt"/>
                <a:cs typeface="Calibri"/>
              </a:rPr>
              <a:t> </a:t>
            </a:r>
            <a:r>
              <a:rPr lang="en-US" spc="-25" dirty="0">
                <a:latin typeface="+mn-lt"/>
                <a:cs typeface="Calibri"/>
              </a:rPr>
              <a:t>AR</a:t>
            </a:r>
            <a:endParaRPr lang="en-US" dirty="0">
              <a:latin typeface="+mn-lt"/>
              <a:cs typeface="Calibri"/>
            </a:endParaRPr>
          </a:p>
          <a:p>
            <a:pPr marL="0" lvl="0" indent="0" algn="l" rtl="0">
              <a:spcBef>
                <a:spcPts val="0"/>
              </a:spcBef>
              <a:spcAft>
                <a:spcPts val="0"/>
              </a:spcAft>
              <a:buNone/>
            </a:pPr>
            <a:r>
              <a:rPr lang="en-GB" sz="2000" dirty="0"/>
              <a:t> </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592" y="744575"/>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object 7">
            <a:extLst>
              <a:ext uri="{FF2B5EF4-FFF2-40B4-BE49-F238E27FC236}">
                <a16:creationId xmlns:a16="http://schemas.microsoft.com/office/drawing/2014/main" id="{0EF78743-31BF-9E4E-6254-5F6B91A16DAE}"/>
              </a:ext>
            </a:extLst>
          </p:cNvPr>
          <p:cNvSpPr txBox="1"/>
          <p:nvPr/>
        </p:nvSpPr>
        <p:spPr>
          <a:xfrm>
            <a:off x="311692" y="1160927"/>
            <a:ext cx="6651260" cy="3820918"/>
          </a:xfrm>
          <a:prstGeom prst="rect">
            <a:avLst/>
          </a:prstGeom>
        </p:spPr>
        <p:txBody>
          <a:bodyPr vert="horz" wrap="square" lIns="0" tIns="12065" rIns="0" bIns="0" rtlCol="0">
            <a:spAutoFit/>
          </a:bodyPr>
          <a:lstStyle/>
          <a:p>
            <a:pPr marL="130810" indent="-128905">
              <a:lnSpc>
                <a:spcPct val="100000"/>
              </a:lnSpc>
              <a:spcBef>
                <a:spcPts val="880"/>
              </a:spcBef>
              <a:buSzPct val="79166"/>
              <a:buAutoNum type="arabicPeriod"/>
              <a:tabLst>
                <a:tab pos="130810" algn="l"/>
              </a:tabLst>
            </a:pPr>
            <a:r>
              <a:rPr sz="1000" b="1" spc="-45" dirty="0">
                <a:latin typeface="Trebuchet MS"/>
                <a:cs typeface="Trebuchet MS"/>
              </a:rPr>
              <a:t>RFID</a:t>
            </a:r>
            <a:r>
              <a:rPr sz="1000" b="1" spc="-60" dirty="0">
                <a:latin typeface="Trebuchet MS"/>
                <a:cs typeface="Trebuchet MS"/>
              </a:rPr>
              <a:t> </a:t>
            </a:r>
            <a:r>
              <a:rPr sz="1000" b="1" spc="-10" dirty="0">
                <a:latin typeface="Trebuchet MS"/>
                <a:cs typeface="Trebuchet MS"/>
              </a:rPr>
              <a:t>Technology:</a:t>
            </a:r>
            <a:endParaRPr sz="1000" dirty="0">
              <a:latin typeface="Trebuchet MS"/>
              <a:cs typeface="Trebuchet MS"/>
            </a:endParaRPr>
          </a:p>
          <a:p>
            <a:pPr marL="756285" lvl="1" indent="-286385">
              <a:lnSpc>
                <a:spcPct val="100000"/>
              </a:lnSpc>
              <a:spcBef>
                <a:spcPts val="350"/>
              </a:spcBef>
              <a:buAutoNum type="arabicPeriod"/>
              <a:tabLst>
                <a:tab pos="756285" algn="l"/>
              </a:tabLst>
            </a:pPr>
            <a:r>
              <a:rPr sz="1000" dirty="0">
                <a:latin typeface="Tahoma"/>
                <a:cs typeface="Tahoma"/>
              </a:rPr>
              <a:t>Fastag</a:t>
            </a:r>
            <a:r>
              <a:rPr sz="1000" spc="-45" dirty="0">
                <a:latin typeface="Tahoma"/>
                <a:cs typeface="Tahoma"/>
              </a:rPr>
              <a:t> </a:t>
            </a:r>
            <a:r>
              <a:rPr sz="1000" spc="-65" dirty="0">
                <a:latin typeface="Tahoma"/>
                <a:cs typeface="Tahoma"/>
              </a:rPr>
              <a:t>RFID</a:t>
            </a:r>
            <a:r>
              <a:rPr sz="1000" spc="-55" dirty="0">
                <a:latin typeface="Tahoma"/>
                <a:cs typeface="Tahoma"/>
              </a:rPr>
              <a:t> </a:t>
            </a:r>
            <a:r>
              <a:rPr sz="1000" dirty="0">
                <a:latin typeface="Tahoma"/>
                <a:cs typeface="Tahoma"/>
              </a:rPr>
              <a:t>tags</a:t>
            </a:r>
            <a:r>
              <a:rPr sz="1000" spc="-55" dirty="0">
                <a:latin typeface="Tahoma"/>
                <a:cs typeface="Tahoma"/>
              </a:rPr>
              <a:t> </a:t>
            </a:r>
            <a:r>
              <a:rPr sz="1000" spc="-20" dirty="0">
                <a:latin typeface="Tahoma"/>
                <a:cs typeface="Tahoma"/>
              </a:rPr>
              <a:t>for</a:t>
            </a:r>
            <a:r>
              <a:rPr sz="1000" spc="-55" dirty="0">
                <a:latin typeface="Tahoma"/>
                <a:cs typeface="Tahoma"/>
              </a:rPr>
              <a:t> </a:t>
            </a:r>
            <a:r>
              <a:rPr sz="1000" spc="-10" dirty="0">
                <a:latin typeface="Tahoma"/>
                <a:cs typeface="Tahoma"/>
              </a:rPr>
              <a:t>automated</a:t>
            </a:r>
            <a:r>
              <a:rPr sz="1000" spc="-50" dirty="0">
                <a:latin typeface="Tahoma"/>
                <a:cs typeface="Tahoma"/>
              </a:rPr>
              <a:t> </a:t>
            </a:r>
            <a:r>
              <a:rPr sz="1000" spc="-20" dirty="0">
                <a:latin typeface="Tahoma"/>
                <a:cs typeface="Tahoma"/>
              </a:rPr>
              <a:t>vehicle</a:t>
            </a:r>
            <a:r>
              <a:rPr sz="1000" spc="-65" dirty="0">
                <a:latin typeface="Tahoma"/>
                <a:cs typeface="Tahoma"/>
              </a:rPr>
              <a:t> </a:t>
            </a:r>
            <a:r>
              <a:rPr sz="1000" dirty="0">
                <a:latin typeface="Tahoma"/>
                <a:cs typeface="Tahoma"/>
              </a:rPr>
              <a:t>identification</a:t>
            </a:r>
            <a:r>
              <a:rPr sz="1000" spc="-35" dirty="0">
                <a:latin typeface="Tahoma"/>
                <a:cs typeface="Tahoma"/>
              </a:rPr>
              <a:t> </a:t>
            </a:r>
            <a:r>
              <a:rPr sz="1000" dirty="0">
                <a:latin typeface="Tahoma"/>
                <a:cs typeface="Tahoma"/>
              </a:rPr>
              <a:t>and</a:t>
            </a:r>
            <a:r>
              <a:rPr sz="1000" spc="-55" dirty="0">
                <a:latin typeface="Tahoma"/>
                <a:cs typeface="Tahoma"/>
              </a:rPr>
              <a:t> </a:t>
            </a:r>
            <a:r>
              <a:rPr sz="1000" dirty="0">
                <a:latin typeface="Tahoma"/>
                <a:cs typeface="Tahoma"/>
              </a:rPr>
              <a:t>access</a:t>
            </a:r>
            <a:r>
              <a:rPr sz="1000" spc="-70" dirty="0">
                <a:latin typeface="Tahoma"/>
                <a:cs typeface="Tahoma"/>
              </a:rPr>
              <a:t> </a:t>
            </a:r>
            <a:r>
              <a:rPr sz="1000" spc="-10" dirty="0">
                <a:latin typeface="Tahoma"/>
                <a:cs typeface="Tahoma"/>
              </a:rPr>
              <a:t>control.</a:t>
            </a:r>
            <a:endParaRPr sz="1000" dirty="0">
              <a:latin typeface="Tahoma"/>
              <a:cs typeface="Tahoma"/>
            </a:endParaRPr>
          </a:p>
          <a:p>
            <a:pPr marL="130810" lvl="1" indent="-128905">
              <a:lnSpc>
                <a:spcPct val="100000"/>
              </a:lnSpc>
              <a:spcBef>
                <a:spcPts val="860"/>
              </a:spcBef>
              <a:buSzPct val="70833"/>
              <a:buAutoNum type="arabicPeriod"/>
              <a:tabLst>
                <a:tab pos="130810" algn="l"/>
              </a:tabLst>
            </a:pPr>
            <a:r>
              <a:rPr sz="1000" b="1" spc="-25" dirty="0">
                <a:latin typeface="Trebuchet MS"/>
                <a:cs typeface="Trebuchet MS"/>
              </a:rPr>
              <a:t>Camera</a:t>
            </a:r>
            <a:r>
              <a:rPr sz="1000" b="1" spc="-55" dirty="0">
                <a:latin typeface="Trebuchet MS"/>
                <a:cs typeface="Trebuchet MS"/>
              </a:rPr>
              <a:t> </a:t>
            </a:r>
            <a:r>
              <a:rPr sz="1000" b="1" spc="-10" dirty="0">
                <a:latin typeface="Trebuchet MS"/>
                <a:cs typeface="Trebuchet MS"/>
              </a:rPr>
              <a:t>and</a:t>
            </a:r>
            <a:r>
              <a:rPr sz="1000" b="1" spc="-40" dirty="0">
                <a:latin typeface="Trebuchet MS"/>
                <a:cs typeface="Trebuchet MS"/>
              </a:rPr>
              <a:t> </a:t>
            </a:r>
            <a:r>
              <a:rPr sz="1000" b="1" spc="-30" dirty="0">
                <a:latin typeface="Trebuchet MS"/>
                <a:cs typeface="Trebuchet MS"/>
              </a:rPr>
              <a:t>Machine</a:t>
            </a:r>
            <a:r>
              <a:rPr sz="1000" b="1" spc="-50" dirty="0">
                <a:latin typeface="Trebuchet MS"/>
                <a:cs typeface="Trebuchet MS"/>
              </a:rPr>
              <a:t> </a:t>
            </a:r>
            <a:r>
              <a:rPr sz="1000" b="1" spc="-10" dirty="0">
                <a:latin typeface="Trebuchet MS"/>
                <a:cs typeface="Trebuchet MS"/>
              </a:rPr>
              <a:t>Learning:</a:t>
            </a:r>
            <a:endParaRPr sz="1000" dirty="0">
              <a:latin typeface="Trebuchet MS"/>
              <a:cs typeface="Trebuchet MS"/>
            </a:endParaRPr>
          </a:p>
          <a:p>
            <a:pPr marL="756285" lvl="2" indent="-286385">
              <a:lnSpc>
                <a:spcPct val="100000"/>
              </a:lnSpc>
              <a:spcBef>
                <a:spcPts val="350"/>
              </a:spcBef>
              <a:buAutoNum type="arabicPeriod"/>
              <a:tabLst>
                <a:tab pos="756285" algn="l"/>
              </a:tabLst>
            </a:pPr>
            <a:r>
              <a:rPr sz="1000" dirty="0">
                <a:latin typeface="Tahoma"/>
                <a:cs typeface="Tahoma"/>
              </a:rPr>
              <a:t>High-</a:t>
            </a:r>
            <a:r>
              <a:rPr sz="1000" spc="-25" dirty="0">
                <a:latin typeface="Tahoma"/>
                <a:cs typeface="Tahoma"/>
              </a:rPr>
              <a:t>resolution</a:t>
            </a:r>
            <a:r>
              <a:rPr sz="1000" spc="-65" dirty="0">
                <a:latin typeface="Tahoma"/>
                <a:cs typeface="Tahoma"/>
              </a:rPr>
              <a:t> </a:t>
            </a:r>
            <a:r>
              <a:rPr sz="1000" dirty="0">
                <a:latin typeface="Tahoma"/>
                <a:cs typeface="Tahoma"/>
              </a:rPr>
              <a:t>cameras</a:t>
            </a:r>
            <a:r>
              <a:rPr sz="1000" spc="-50" dirty="0">
                <a:latin typeface="Tahoma"/>
                <a:cs typeface="Tahoma"/>
              </a:rPr>
              <a:t> </a:t>
            </a:r>
            <a:r>
              <a:rPr sz="1000" dirty="0">
                <a:latin typeface="Tahoma"/>
                <a:cs typeface="Tahoma"/>
              </a:rPr>
              <a:t>paired</a:t>
            </a:r>
            <a:r>
              <a:rPr sz="1000" spc="-60" dirty="0">
                <a:latin typeface="Tahoma"/>
                <a:cs typeface="Tahoma"/>
              </a:rPr>
              <a:t> </a:t>
            </a:r>
            <a:r>
              <a:rPr sz="1000" dirty="0">
                <a:latin typeface="Tahoma"/>
                <a:cs typeface="Tahoma"/>
              </a:rPr>
              <a:t>with</a:t>
            </a:r>
            <a:r>
              <a:rPr sz="1000" spc="-50" dirty="0">
                <a:latin typeface="Tahoma"/>
                <a:cs typeface="Tahoma"/>
              </a:rPr>
              <a:t> </a:t>
            </a:r>
            <a:r>
              <a:rPr sz="1000" dirty="0">
                <a:latin typeface="Tahoma"/>
                <a:cs typeface="Tahoma"/>
              </a:rPr>
              <a:t>CNN</a:t>
            </a:r>
            <a:r>
              <a:rPr sz="1000" spc="-45" dirty="0">
                <a:latin typeface="Tahoma"/>
                <a:cs typeface="Tahoma"/>
              </a:rPr>
              <a:t> </a:t>
            </a:r>
            <a:r>
              <a:rPr sz="1000" spc="-10" dirty="0">
                <a:latin typeface="Tahoma"/>
                <a:cs typeface="Tahoma"/>
              </a:rPr>
              <a:t>algorithms</a:t>
            </a:r>
            <a:r>
              <a:rPr sz="1000" spc="-40" dirty="0">
                <a:latin typeface="Tahoma"/>
                <a:cs typeface="Tahoma"/>
              </a:rPr>
              <a:t> </a:t>
            </a:r>
            <a:r>
              <a:rPr sz="1000" dirty="0">
                <a:latin typeface="Tahoma"/>
                <a:cs typeface="Tahoma"/>
              </a:rPr>
              <a:t>to</a:t>
            </a:r>
            <a:r>
              <a:rPr sz="1000" spc="-50" dirty="0">
                <a:latin typeface="Tahoma"/>
                <a:cs typeface="Tahoma"/>
              </a:rPr>
              <a:t> </a:t>
            </a:r>
            <a:r>
              <a:rPr sz="1000" spc="-25" dirty="0">
                <a:latin typeface="Tahoma"/>
                <a:cs typeface="Tahoma"/>
              </a:rPr>
              <a:t>monitor</a:t>
            </a:r>
            <a:r>
              <a:rPr sz="1000" spc="-50" dirty="0">
                <a:latin typeface="Tahoma"/>
                <a:cs typeface="Tahoma"/>
              </a:rPr>
              <a:t> </a:t>
            </a:r>
            <a:r>
              <a:rPr sz="1000" spc="-10" dirty="0">
                <a:latin typeface="Tahoma"/>
                <a:cs typeface="Tahoma"/>
              </a:rPr>
              <a:t>parking</a:t>
            </a:r>
            <a:r>
              <a:rPr sz="1000" spc="-35" dirty="0">
                <a:latin typeface="Tahoma"/>
                <a:cs typeface="Tahoma"/>
              </a:rPr>
              <a:t> </a:t>
            </a:r>
            <a:r>
              <a:rPr sz="1000" dirty="0">
                <a:latin typeface="Tahoma"/>
                <a:cs typeface="Tahoma"/>
              </a:rPr>
              <a:t>slot</a:t>
            </a:r>
            <a:r>
              <a:rPr sz="1000" spc="-55" dirty="0">
                <a:latin typeface="Tahoma"/>
                <a:cs typeface="Tahoma"/>
              </a:rPr>
              <a:t> </a:t>
            </a:r>
            <a:r>
              <a:rPr sz="1000" spc="-10" dirty="0">
                <a:latin typeface="Tahoma"/>
                <a:cs typeface="Tahoma"/>
              </a:rPr>
              <a:t>availability.</a:t>
            </a:r>
            <a:endParaRPr sz="1000" dirty="0">
              <a:latin typeface="Tahoma"/>
              <a:cs typeface="Tahoma"/>
            </a:endParaRPr>
          </a:p>
          <a:p>
            <a:pPr marL="130810" lvl="1" indent="-128905">
              <a:lnSpc>
                <a:spcPct val="100000"/>
              </a:lnSpc>
              <a:spcBef>
                <a:spcPts val="865"/>
              </a:spcBef>
              <a:buSzPct val="70833"/>
              <a:buAutoNum type="arabicPeriod"/>
              <a:tabLst>
                <a:tab pos="130810" algn="l"/>
              </a:tabLst>
            </a:pPr>
            <a:r>
              <a:rPr sz="1000" b="1" spc="-45" dirty="0">
                <a:latin typeface="Trebuchet MS"/>
                <a:cs typeface="Trebuchet MS"/>
              </a:rPr>
              <a:t>Web</a:t>
            </a:r>
            <a:r>
              <a:rPr sz="1000" b="1" spc="-85" dirty="0">
                <a:latin typeface="Trebuchet MS"/>
                <a:cs typeface="Trebuchet MS"/>
              </a:rPr>
              <a:t> </a:t>
            </a:r>
            <a:r>
              <a:rPr sz="1000" b="1" spc="-10" dirty="0">
                <a:latin typeface="Trebuchet MS"/>
                <a:cs typeface="Trebuchet MS"/>
              </a:rPr>
              <a:t>Application:</a:t>
            </a:r>
            <a:endParaRPr sz="1000" dirty="0">
              <a:latin typeface="Trebuchet MS"/>
              <a:cs typeface="Trebuchet MS"/>
            </a:endParaRPr>
          </a:p>
          <a:p>
            <a:pPr marL="756285" lvl="2" indent="-286385">
              <a:lnSpc>
                <a:spcPct val="100000"/>
              </a:lnSpc>
              <a:spcBef>
                <a:spcPts val="350"/>
              </a:spcBef>
              <a:buAutoNum type="arabicPeriod"/>
              <a:tabLst>
                <a:tab pos="756285" algn="l"/>
              </a:tabLst>
            </a:pPr>
            <a:r>
              <a:rPr sz="1000" b="1" spc="-75" dirty="0">
                <a:latin typeface="Trebuchet MS"/>
                <a:cs typeface="Trebuchet MS"/>
              </a:rPr>
              <a:t>Frontend:</a:t>
            </a:r>
            <a:r>
              <a:rPr sz="1000" b="1" spc="-30" dirty="0">
                <a:latin typeface="Trebuchet MS"/>
                <a:cs typeface="Trebuchet MS"/>
              </a:rPr>
              <a:t> </a:t>
            </a:r>
            <a:r>
              <a:rPr sz="1000" spc="-10" dirty="0">
                <a:latin typeface="Tahoma"/>
                <a:cs typeface="Tahoma"/>
              </a:rPr>
              <a:t>React</a:t>
            </a:r>
            <a:r>
              <a:rPr sz="1000" spc="-40" dirty="0">
                <a:latin typeface="Tahoma"/>
                <a:cs typeface="Tahoma"/>
              </a:rPr>
              <a:t> </a:t>
            </a:r>
            <a:r>
              <a:rPr sz="1000" spc="-25" dirty="0">
                <a:latin typeface="Tahoma"/>
                <a:cs typeface="Tahoma"/>
              </a:rPr>
              <a:t>for</a:t>
            </a:r>
            <a:r>
              <a:rPr sz="1000" spc="-60" dirty="0">
                <a:latin typeface="Tahoma"/>
                <a:cs typeface="Tahoma"/>
              </a:rPr>
              <a:t> </a:t>
            </a:r>
            <a:r>
              <a:rPr sz="1000" dirty="0">
                <a:latin typeface="Tahoma"/>
                <a:cs typeface="Tahoma"/>
              </a:rPr>
              <a:t>a</a:t>
            </a:r>
            <a:r>
              <a:rPr sz="1000" spc="-50" dirty="0">
                <a:latin typeface="Tahoma"/>
                <a:cs typeface="Tahoma"/>
              </a:rPr>
              <a:t> </a:t>
            </a:r>
            <a:r>
              <a:rPr sz="1000" spc="-30" dirty="0">
                <a:latin typeface="Tahoma"/>
                <a:cs typeface="Tahoma"/>
              </a:rPr>
              <a:t>responsive</a:t>
            </a:r>
            <a:r>
              <a:rPr sz="1000" spc="-50" dirty="0">
                <a:latin typeface="Tahoma"/>
                <a:cs typeface="Tahoma"/>
              </a:rPr>
              <a:t> </a:t>
            </a:r>
            <a:r>
              <a:rPr sz="1000" dirty="0">
                <a:latin typeface="Tahoma"/>
                <a:cs typeface="Tahoma"/>
              </a:rPr>
              <a:t>and</a:t>
            </a:r>
            <a:r>
              <a:rPr sz="1000" spc="-45" dirty="0">
                <a:latin typeface="Tahoma"/>
                <a:cs typeface="Tahoma"/>
              </a:rPr>
              <a:t> </a:t>
            </a:r>
            <a:r>
              <a:rPr sz="1000" dirty="0">
                <a:latin typeface="Tahoma"/>
                <a:cs typeface="Tahoma"/>
              </a:rPr>
              <a:t>dynamic</a:t>
            </a:r>
            <a:r>
              <a:rPr sz="1000" spc="-30" dirty="0">
                <a:latin typeface="Tahoma"/>
                <a:cs typeface="Tahoma"/>
              </a:rPr>
              <a:t> </a:t>
            </a:r>
            <a:r>
              <a:rPr sz="1000" spc="-45" dirty="0">
                <a:latin typeface="Tahoma"/>
                <a:cs typeface="Tahoma"/>
              </a:rPr>
              <a:t>user </a:t>
            </a:r>
            <a:r>
              <a:rPr sz="1000" spc="-10" dirty="0">
                <a:latin typeface="Tahoma"/>
                <a:cs typeface="Tahoma"/>
              </a:rPr>
              <a:t>interface.</a:t>
            </a:r>
            <a:endParaRPr sz="1000" dirty="0">
              <a:latin typeface="Tahoma"/>
              <a:cs typeface="Tahoma"/>
            </a:endParaRPr>
          </a:p>
          <a:p>
            <a:pPr marL="756285" lvl="2" indent="-286385">
              <a:lnSpc>
                <a:spcPct val="100000"/>
              </a:lnSpc>
              <a:spcBef>
                <a:spcPts val="360"/>
              </a:spcBef>
              <a:buAutoNum type="arabicPeriod"/>
              <a:tabLst>
                <a:tab pos="756285" algn="l"/>
              </a:tabLst>
            </a:pPr>
            <a:r>
              <a:rPr sz="1000" b="1" spc="-40" dirty="0">
                <a:latin typeface="Trebuchet MS"/>
                <a:cs typeface="Trebuchet MS"/>
              </a:rPr>
              <a:t>Backend:</a:t>
            </a:r>
            <a:r>
              <a:rPr sz="1000" b="1" spc="-35" dirty="0">
                <a:latin typeface="Trebuchet MS"/>
                <a:cs typeface="Trebuchet MS"/>
              </a:rPr>
              <a:t> </a:t>
            </a:r>
            <a:r>
              <a:rPr sz="1000" spc="-25" dirty="0">
                <a:latin typeface="Tahoma"/>
                <a:cs typeface="Tahoma"/>
              </a:rPr>
              <a:t>Node.js</a:t>
            </a:r>
            <a:r>
              <a:rPr sz="1000" spc="-15" dirty="0">
                <a:latin typeface="Tahoma"/>
                <a:cs typeface="Tahoma"/>
              </a:rPr>
              <a:t> </a:t>
            </a:r>
            <a:r>
              <a:rPr sz="1000" spc="-25" dirty="0">
                <a:latin typeface="Tahoma"/>
                <a:cs typeface="Tahoma"/>
              </a:rPr>
              <a:t>for</a:t>
            </a:r>
            <a:r>
              <a:rPr sz="1000" spc="-50" dirty="0">
                <a:latin typeface="Tahoma"/>
                <a:cs typeface="Tahoma"/>
              </a:rPr>
              <a:t> </a:t>
            </a:r>
            <a:r>
              <a:rPr sz="1000" spc="-10" dirty="0">
                <a:latin typeface="Tahoma"/>
                <a:cs typeface="Tahoma"/>
              </a:rPr>
              <a:t>handling</a:t>
            </a:r>
            <a:r>
              <a:rPr sz="1000" spc="-35" dirty="0">
                <a:latin typeface="Tahoma"/>
                <a:cs typeface="Tahoma"/>
              </a:rPr>
              <a:t> </a:t>
            </a:r>
            <a:r>
              <a:rPr sz="1000" spc="-10" dirty="0">
                <a:latin typeface="Tahoma"/>
                <a:cs typeface="Tahoma"/>
              </a:rPr>
              <a:t>authentication, </a:t>
            </a:r>
            <a:r>
              <a:rPr sz="1000" dirty="0">
                <a:latin typeface="Tahoma"/>
                <a:cs typeface="Tahoma"/>
              </a:rPr>
              <a:t>data</a:t>
            </a:r>
            <a:r>
              <a:rPr sz="1000" spc="-30" dirty="0">
                <a:latin typeface="Tahoma"/>
                <a:cs typeface="Tahoma"/>
              </a:rPr>
              <a:t> </a:t>
            </a:r>
            <a:r>
              <a:rPr sz="1000" spc="-25" dirty="0">
                <a:latin typeface="Tahoma"/>
                <a:cs typeface="Tahoma"/>
              </a:rPr>
              <a:t>processing,</a:t>
            </a:r>
            <a:r>
              <a:rPr sz="1000" spc="-50" dirty="0">
                <a:latin typeface="Tahoma"/>
                <a:cs typeface="Tahoma"/>
              </a:rPr>
              <a:t> </a:t>
            </a:r>
            <a:r>
              <a:rPr sz="1000" dirty="0">
                <a:latin typeface="Tahoma"/>
                <a:cs typeface="Tahoma"/>
              </a:rPr>
              <a:t>and</a:t>
            </a:r>
            <a:r>
              <a:rPr sz="1000" spc="-40" dirty="0">
                <a:latin typeface="Tahoma"/>
                <a:cs typeface="Tahoma"/>
              </a:rPr>
              <a:t> </a:t>
            </a:r>
            <a:r>
              <a:rPr sz="1000" spc="-20" dirty="0">
                <a:latin typeface="Tahoma"/>
                <a:cs typeface="Tahoma"/>
              </a:rPr>
              <a:t>hardware</a:t>
            </a:r>
            <a:r>
              <a:rPr sz="1000" spc="-70" dirty="0">
                <a:latin typeface="Tahoma"/>
                <a:cs typeface="Tahoma"/>
              </a:rPr>
              <a:t> </a:t>
            </a:r>
            <a:r>
              <a:rPr sz="1000" spc="-10" dirty="0">
                <a:latin typeface="Tahoma"/>
                <a:cs typeface="Tahoma"/>
              </a:rPr>
              <a:t>integration.</a:t>
            </a:r>
            <a:endParaRPr sz="1000" dirty="0">
              <a:latin typeface="Tahoma"/>
              <a:cs typeface="Tahoma"/>
            </a:endParaRPr>
          </a:p>
          <a:p>
            <a:pPr marL="130810" indent="-128905">
              <a:lnSpc>
                <a:spcPct val="100000"/>
              </a:lnSpc>
              <a:spcBef>
                <a:spcPts val="850"/>
              </a:spcBef>
              <a:buSzPct val="79166"/>
              <a:buAutoNum type="arabicPeriod" startAt="4"/>
              <a:tabLst>
                <a:tab pos="130810" algn="l"/>
              </a:tabLst>
            </a:pPr>
            <a:r>
              <a:rPr sz="1000" b="1" spc="-45" dirty="0">
                <a:latin typeface="Trebuchet MS"/>
                <a:cs typeface="Trebuchet MS"/>
              </a:rPr>
              <a:t>Augmented</a:t>
            </a:r>
            <a:r>
              <a:rPr sz="1000" b="1" spc="-10" dirty="0">
                <a:latin typeface="Trebuchet MS"/>
                <a:cs typeface="Trebuchet MS"/>
              </a:rPr>
              <a:t> </a:t>
            </a:r>
            <a:r>
              <a:rPr sz="1000" b="1" spc="-40" dirty="0">
                <a:latin typeface="Trebuchet MS"/>
                <a:cs typeface="Trebuchet MS"/>
              </a:rPr>
              <a:t>Reality </a:t>
            </a:r>
            <a:r>
              <a:rPr sz="1000" b="1" spc="-10" dirty="0">
                <a:latin typeface="Trebuchet MS"/>
                <a:cs typeface="Trebuchet MS"/>
              </a:rPr>
              <a:t>(AR):</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30" dirty="0">
                <a:latin typeface="Tahoma"/>
                <a:cs typeface="Tahoma"/>
              </a:rPr>
              <a:t>ARCore</a:t>
            </a:r>
            <a:r>
              <a:rPr sz="1000" spc="-70" dirty="0">
                <a:latin typeface="Tahoma"/>
                <a:cs typeface="Tahoma"/>
              </a:rPr>
              <a:t> </a:t>
            </a:r>
            <a:r>
              <a:rPr sz="1000" dirty="0">
                <a:latin typeface="Tahoma"/>
                <a:cs typeface="Tahoma"/>
              </a:rPr>
              <a:t>and</a:t>
            </a:r>
            <a:r>
              <a:rPr sz="1000" spc="-70" dirty="0">
                <a:latin typeface="Tahoma"/>
                <a:cs typeface="Tahoma"/>
              </a:rPr>
              <a:t> </a:t>
            </a:r>
            <a:r>
              <a:rPr sz="1000" dirty="0">
                <a:latin typeface="Tahoma"/>
                <a:cs typeface="Tahoma"/>
              </a:rPr>
              <a:t>ARKit</a:t>
            </a:r>
            <a:r>
              <a:rPr sz="1000" spc="-55" dirty="0">
                <a:latin typeface="Tahoma"/>
                <a:cs typeface="Tahoma"/>
              </a:rPr>
              <a:t> </a:t>
            </a:r>
            <a:r>
              <a:rPr sz="1000" spc="-20" dirty="0">
                <a:latin typeface="Tahoma"/>
                <a:cs typeface="Tahoma"/>
              </a:rPr>
              <a:t>for</a:t>
            </a:r>
            <a:r>
              <a:rPr sz="1000" spc="-65" dirty="0">
                <a:latin typeface="Tahoma"/>
                <a:cs typeface="Tahoma"/>
              </a:rPr>
              <a:t> </a:t>
            </a:r>
            <a:r>
              <a:rPr sz="1000" spc="-10" dirty="0">
                <a:latin typeface="Tahoma"/>
                <a:cs typeface="Tahoma"/>
              </a:rPr>
              <a:t>providing</a:t>
            </a:r>
            <a:r>
              <a:rPr sz="1000" spc="-60" dirty="0">
                <a:latin typeface="Tahoma"/>
                <a:cs typeface="Tahoma"/>
              </a:rPr>
              <a:t> </a:t>
            </a:r>
            <a:r>
              <a:rPr sz="1000" dirty="0">
                <a:latin typeface="Tahoma"/>
                <a:cs typeface="Tahoma"/>
              </a:rPr>
              <a:t>virtual</a:t>
            </a:r>
            <a:r>
              <a:rPr sz="1000" spc="-60" dirty="0">
                <a:latin typeface="Tahoma"/>
                <a:cs typeface="Tahoma"/>
              </a:rPr>
              <a:t> </a:t>
            </a:r>
            <a:r>
              <a:rPr sz="1000" dirty="0">
                <a:latin typeface="Tahoma"/>
                <a:cs typeface="Tahoma"/>
              </a:rPr>
              <a:t>navigation</a:t>
            </a:r>
            <a:r>
              <a:rPr sz="1000" spc="-50" dirty="0">
                <a:latin typeface="Tahoma"/>
                <a:cs typeface="Tahoma"/>
              </a:rPr>
              <a:t> </a:t>
            </a:r>
            <a:r>
              <a:rPr sz="1000" dirty="0">
                <a:latin typeface="Tahoma"/>
                <a:cs typeface="Tahoma"/>
              </a:rPr>
              <a:t>maps</a:t>
            </a:r>
            <a:r>
              <a:rPr sz="1000" spc="-55" dirty="0">
                <a:latin typeface="Tahoma"/>
                <a:cs typeface="Tahoma"/>
              </a:rPr>
              <a:t> </a:t>
            </a:r>
            <a:r>
              <a:rPr sz="1000" dirty="0">
                <a:latin typeface="Tahoma"/>
                <a:cs typeface="Tahoma"/>
              </a:rPr>
              <a:t>and</a:t>
            </a:r>
            <a:r>
              <a:rPr sz="1000" spc="-55" dirty="0">
                <a:latin typeface="Tahoma"/>
                <a:cs typeface="Tahoma"/>
              </a:rPr>
              <a:t> </a:t>
            </a:r>
            <a:r>
              <a:rPr sz="1000" spc="-10" dirty="0">
                <a:latin typeface="Tahoma"/>
                <a:cs typeface="Tahoma"/>
              </a:rPr>
              <a:t>overlays.</a:t>
            </a:r>
            <a:endParaRPr sz="1000" dirty="0">
              <a:latin typeface="Tahoma"/>
              <a:cs typeface="Tahoma"/>
            </a:endParaRPr>
          </a:p>
          <a:p>
            <a:pPr marL="130810" indent="-128270">
              <a:lnSpc>
                <a:spcPct val="100000"/>
              </a:lnSpc>
              <a:spcBef>
                <a:spcPts val="855"/>
              </a:spcBef>
              <a:buSzPct val="79166"/>
              <a:buAutoNum type="arabicPeriod" startAt="4"/>
              <a:tabLst>
                <a:tab pos="130810" algn="l"/>
              </a:tabLst>
            </a:pPr>
            <a:r>
              <a:rPr sz="1000" b="1" spc="-40" dirty="0">
                <a:latin typeface="Trebuchet MS"/>
                <a:cs typeface="Trebuchet MS"/>
              </a:rPr>
              <a:t>Cloud</a:t>
            </a:r>
            <a:r>
              <a:rPr sz="1000" b="1" spc="-50" dirty="0">
                <a:latin typeface="Trebuchet MS"/>
                <a:cs typeface="Trebuchet MS"/>
              </a:rPr>
              <a:t> </a:t>
            </a:r>
            <a:r>
              <a:rPr sz="1000" b="1" spc="-10" dirty="0">
                <a:latin typeface="Trebuchet MS"/>
                <a:cs typeface="Trebuchet MS"/>
              </a:rPr>
              <a:t>Infrastructure:</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45" dirty="0">
                <a:latin typeface="Tahoma"/>
                <a:cs typeface="Tahoma"/>
              </a:rPr>
              <a:t>AWS</a:t>
            </a:r>
            <a:r>
              <a:rPr sz="1000" spc="-55" dirty="0">
                <a:latin typeface="Tahoma"/>
                <a:cs typeface="Tahoma"/>
              </a:rPr>
              <a:t> </a:t>
            </a:r>
            <a:r>
              <a:rPr sz="1000" spc="-20" dirty="0">
                <a:latin typeface="Tahoma"/>
                <a:cs typeface="Tahoma"/>
              </a:rPr>
              <a:t>or</a:t>
            </a:r>
            <a:r>
              <a:rPr sz="1000" spc="-45" dirty="0">
                <a:latin typeface="Tahoma"/>
                <a:cs typeface="Tahoma"/>
              </a:rPr>
              <a:t> </a:t>
            </a:r>
            <a:r>
              <a:rPr sz="1000" spc="-20" dirty="0">
                <a:latin typeface="Tahoma"/>
                <a:cs typeface="Tahoma"/>
              </a:rPr>
              <a:t>Google</a:t>
            </a:r>
            <a:r>
              <a:rPr sz="1000" spc="-45" dirty="0">
                <a:latin typeface="Tahoma"/>
                <a:cs typeface="Tahoma"/>
              </a:rPr>
              <a:t> </a:t>
            </a:r>
            <a:r>
              <a:rPr sz="1000" spc="-10" dirty="0">
                <a:latin typeface="Tahoma"/>
                <a:cs typeface="Tahoma"/>
              </a:rPr>
              <a:t>Cloud</a:t>
            </a:r>
            <a:r>
              <a:rPr sz="1000" spc="-55" dirty="0">
                <a:latin typeface="Tahoma"/>
                <a:cs typeface="Tahoma"/>
              </a:rPr>
              <a:t> </a:t>
            </a:r>
            <a:r>
              <a:rPr sz="1000" spc="-25" dirty="0">
                <a:latin typeface="Tahoma"/>
                <a:cs typeface="Tahoma"/>
              </a:rPr>
              <a:t>for</a:t>
            </a:r>
            <a:r>
              <a:rPr sz="1000" spc="-60" dirty="0">
                <a:latin typeface="Tahoma"/>
                <a:cs typeface="Tahoma"/>
              </a:rPr>
              <a:t> </a:t>
            </a:r>
            <a:r>
              <a:rPr sz="1000" spc="-20" dirty="0">
                <a:latin typeface="Tahoma"/>
                <a:cs typeface="Tahoma"/>
              </a:rPr>
              <a:t>storage,</a:t>
            </a:r>
            <a:r>
              <a:rPr sz="1000" spc="-55" dirty="0">
                <a:latin typeface="Tahoma"/>
                <a:cs typeface="Tahoma"/>
              </a:rPr>
              <a:t> </a:t>
            </a:r>
            <a:r>
              <a:rPr sz="1000" spc="-10" dirty="0">
                <a:latin typeface="Tahoma"/>
                <a:cs typeface="Tahoma"/>
              </a:rPr>
              <a:t>computing</a:t>
            </a:r>
            <a:r>
              <a:rPr sz="1000" spc="-40" dirty="0">
                <a:latin typeface="Tahoma"/>
                <a:cs typeface="Tahoma"/>
              </a:rPr>
              <a:t> </a:t>
            </a:r>
            <a:r>
              <a:rPr sz="1000" spc="-25" dirty="0">
                <a:latin typeface="Tahoma"/>
                <a:cs typeface="Tahoma"/>
              </a:rPr>
              <a:t>services,</a:t>
            </a:r>
            <a:r>
              <a:rPr sz="1000" spc="-65" dirty="0">
                <a:latin typeface="Tahoma"/>
                <a:cs typeface="Tahoma"/>
              </a:rPr>
              <a:t> </a:t>
            </a:r>
            <a:r>
              <a:rPr sz="1000" dirty="0">
                <a:latin typeface="Tahoma"/>
                <a:cs typeface="Tahoma"/>
              </a:rPr>
              <a:t>and</a:t>
            </a:r>
            <a:r>
              <a:rPr sz="1000" spc="-45" dirty="0">
                <a:latin typeface="Tahoma"/>
                <a:cs typeface="Tahoma"/>
              </a:rPr>
              <a:t> </a:t>
            </a:r>
            <a:r>
              <a:rPr sz="1000" dirty="0">
                <a:latin typeface="Tahoma"/>
                <a:cs typeface="Tahoma"/>
              </a:rPr>
              <a:t>database</a:t>
            </a:r>
            <a:r>
              <a:rPr sz="1000" spc="-45" dirty="0">
                <a:latin typeface="Tahoma"/>
                <a:cs typeface="Tahoma"/>
              </a:rPr>
              <a:t> </a:t>
            </a:r>
            <a:r>
              <a:rPr sz="1000" spc="-10" dirty="0">
                <a:latin typeface="Tahoma"/>
                <a:cs typeface="Tahoma"/>
              </a:rPr>
              <a:t>management.</a:t>
            </a:r>
            <a:endParaRPr sz="1000" dirty="0">
              <a:latin typeface="Tahoma"/>
              <a:cs typeface="Tahoma"/>
            </a:endParaRPr>
          </a:p>
          <a:p>
            <a:pPr marL="130810" indent="-128905">
              <a:lnSpc>
                <a:spcPct val="100000"/>
              </a:lnSpc>
              <a:spcBef>
                <a:spcPts val="855"/>
              </a:spcBef>
              <a:buSzPct val="79166"/>
              <a:buAutoNum type="arabicPeriod" startAt="4"/>
              <a:tabLst>
                <a:tab pos="130810" algn="l"/>
              </a:tabLst>
            </a:pPr>
            <a:r>
              <a:rPr sz="1000" b="1" spc="-60" dirty="0">
                <a:latin typeface="Trebuchet MS"/>
                <a:cs typeface="Trebuchet MS"/>
              </a:rPr>
              <a:t>Security</a:t>
            </a:r>
            <a:r>
              <a:rPr sz="1000" b="1" spc="-35" dirty="0">
                <a:latin typeface="Trebuchet MS"/>
                <a:cs typeface="Trebuchet MS"/>
              </a:rPr>
              <a:t> </a:t>
            </a:r>
            <a:r>
              <a:rPr sz="1000" b="1" spc="-10" dirty="0">
                <a:latin typeface="Trebuchet MS"/>
                <a:cs typeface="Trebuchet MS"/>
              </a:rPr>
              <a:t>Measures:</a:t>
            </a:r>
            <a:endParaRPr sz="1000" dirty="0">
              <a:latin typeface="Trebuchet MS"/>
              <a:cs typeface="Trebuchet MS"/>
            </a:endParaRPr>
          </a:p>
          <a:p>
            <a:pPr marL="756285" lvl="1" indent="-286385">
              <a:lnSpc>
                <a:spcPct val="100000"/>
              </a:lnSpc>
              <a:spcBef>
                <a:spcPts val="359"/>
              </a:spcBef>
              <a:buAutoNum type="arabicPeriod"/>
              <a:tabLst>
                <a:tab pos="756285" algn="l"/>
              </a:tabLst>
            </a:pPr>
            <a:r>
              <a:rPr sz="1000" spc="-30" dirty="0">
                <a:latin typeface="Tahoma"/>
                <a:cs typeface="Tahoma"/>
              </a:rPr>
              <a:t>SSL/TLS</a:t>
            </a:r>
            <a:r>
              <a:rPr sz="1000" spc="-35" dirty="0">
                <a:latin typeface="Tahoma"/>
                <a:cs typeface="Tahoma"/>
              </a:rPr>
              <a:t> </a:t>
            </a:r>
            <a:r>
              <a:rPr sz="1000" spc="-25" dirty="0">
                <a:latin typeface="Tahoma"/>
                <a:cs typeface="Tahoma"/>
              </a:rPr>
              <a:t>encryption</a:t>
            </a:r>
            <a:r>
              <a:rPr sz="1000" spc="-5" dirty="0">
                <a:latin typeface="Tahoma"/>
                <a:cs typeface="Tahoma"/>
              </a:rPr>
              <a:t> </a:t>
            </a:r>
            <a:r>
              <a:rPr sz="1000" spc="-20" dirty="0">
                <a:latin typeface="Tahoma"/>
                <a:cs typeface="Tahoma"/>
              </a:rPr>
              <a:t>for</a:t>
            </a:r>
            <a:r>
              <a:rPr sz="1000" spc="-25" dirty="0">
                <a:latin typeface="Tahoma"/>
                <a:cs typeface="Tahoma"/>
              </a:rPr>
              <a:t> </a:t>
            </a:r>
            <a:r>
              <a:rPr sz="1000" spc="-40" dirty="0">
                <a:latin typeface="Tahoma"/>
                <a:cs typeface="Tahoma"/>
              </a:rPr>
              <a:t>secure</a:t>
            </a:r>
            <a:r>
              <a:rPr sz="1000" spc="-60" dirty="0">
                <a:latin typeface="Tahoma"/>
                <a:cs typeface="Tahoma"/>
              </a:rPr>
              <a:t> </a:t>
            </a:r>
            <a:r>
              <a:rPr sz="1000" dirty="0">
                <a:latin typeface="Tahoma"/>
                <a:cs typeface="Tahoma"/>
              </a:rPr>
              <a:t>data</a:t>
            </a:r>
            <a:r>
              <a:rPr sz="1000" spc="-15" dirty="0">
                <a:latin typeface="Tahoma"/>
                <a:cs typeface="Tahoma"/>
              </a:rPr>
              <a:t> </a:t>
            </a:r>
            <a:r>
              <a:rPr sz="1000" spc="-10" dirty="0">
                <a:latin typeface="Tahoma"/>
                <a:cs typeface="Tahoma"/>
              </a:rPr>
              <a:t>transmission.</a:t>
            </a:r>
            <a:endParaRPr sz="1000" dirty="0">
              <a:latin typeface="Tahoma"/>
              <a:cs typeface="Tahoma"/>
            </a:endParaRPr>
          </a:p>
          <a:p>
            <a:pPr marL="756285" lvl="1" indent="-286385">
              <a:lnSpc>
                <a:spcPct val="100000"/>
              </a:lnSpc>
              <a:spcBef>
                <a:spcPts val="359"/>
              </a:spcBef>
              <a:buAutoNum type="arabicPeriod"/>
              <a:tabLst>
                <a:tab pos="756285" algn="l"/>
              </a:tabLst>
            </a:pPr>
            <a:r>
              <a:rPr sz="1000" spc="-40" dirty="0">
                <a:latin typeface="Tahoma"/>
                <a:cs typeface="Tahoma"/>
              </a:rPr>
              <a:t>OAuth</a:t>
            </a:r>
            <a:r>
              <a:rPr sz="1000" spc="-45" dirty="0">
                <a:latin typeface="Tahoma"/>
                <a:cs typeface="Tahoma"/>
              </a:rPr>
              <a:t> </a:t>
            </a:r>
            <a:r>
              <a:rPr sz="1000" spc="-50" dirty="0">
                <a:latin typeface="Tahoma"/>
                <a:cs typeface="Tahoma"/>
              </a:rPr>
              <a:t>2.0 </a:t>
            </a:r>
            <a:r>
              <a:rPr sz="1000" spc="-20" dirty="0">
                <a:latin typeface="Tahoma"/>
                <a:cs typeface="Tahoma"/>
              </a:rPr>
              <a:t>for</a:t>
            </a:r>
            <a:r>
              <a:rPr sz="1000" spc="-45" dirty="0">
                <a:latin typeface="Tahoma"/>
                <a:cs typeface="Tahoma"/>
              </a:rPr>
              <a:t> </a:t>
            </a:r>
            <a:r>
              <a:rPr sz="1000" spc="-40" dirty="0">
                <a:latin typeface="Tahoma"/>
                <a:cs typeface="Tahoma"/>
              </a:rPr>
              <a:t>secure</a:t>
            </a:r>
            <a:r>
              <a:rPr sz="1000" spc="-75" dirty="0">
                <a:latin typeface="Tahoma"/>
                <a:cs typeface="Tahoma"/>
              </a:rPr>
              <a:t> </a:t>
            </a:r>
            <a:r>
              <a:rPr sz="1000" spc="-40" dirty="0">
                <a:latin typeface="Tahoma"/>
                <a:cs typeface="Tahoma"/>
              </a:rPr>
              <a:t>user</a:t>
            </a:r>
            <a:r>
              <a:rPr sz="1000" spc="-60" dirty="0">
                <a:latin typeface="Tahoma"/>
                <a:cs typeface="Tahoma"/>
              </a:rPr>
              <a:t> </a:t>
            </a:r>
            <a:r>
              <a:rPr sz="1000" spc="-10" dirty="0">
                <a:latin typeface="Tahoma"/>
                <a:cs typeface="Tahoma"/>
              </a:rPr>
              <a:t>authentication</a:t>
            </a:r>
            <a:r>
              <a:rPr sz="1000" spc="-15" dirty="0">
                <a:latin typeface="Tahoma"/>
                <a:cs typeface="Tahoma"/>
              </a:rPr>
              <a:t> </a:t>
            </a:r>
            <a:r>
              <a:rPr sz="1000" dirty="0">
                <a:latin typeface="Tahoma"/>
                <a:cs typeface="Tahoma"/>
              </a:rPr>
              <a:t>and</a:t>
            </a:r>
            <a:r>
              <a:rPr sz="1000" spc="-50" dirty="0">
                <a:latin typeface="Tahoma"/>
                <a:cs typeface="Tahoma"/>
              </a:rPr>
              <a:t> </a:t>
            </a:r>
            <a:r>
              <a:rPr sz="1000" spc="-10" dirty="0">
                <a:latin typeface="Tahoma"/>
                <a:cs typeface="Tahoma"/>
              </a:rPr>
              <a:t>authorization.</a:t>
            </a:r>
            <a:endParaRPr sz="1000" dirty="0">
              <a:latin typeface="Tahoma"/>
              <a:cs typeface="Tahoma"/>
            </a:endParaRPr>
          </a:p>
          <a:p>
            <a:pPr marL="130810" indent="-128905">
              <a:lnSpc>
                <a:spcPct val="100000"/>
              </a:lnSpc>
              <a:spcBef>
                <a:spcPts val="850"/>
              </a:spcBef>
              <a:buSzPct val="79166"/>
              <a:buAutoNum type="arabicPeriod" startAt="4"/>
              <a:tabLst>
                <a:tab pos="130810" algn="l"/>
              </a:tabLst>
            </a:pPr>
            <a:r>
              <a:rPr sz="1000" b="1" spc="-30" dirty="0">
                <a:latin typeface="Trebuchet MS"/>
                <a:cs typeface="Trebuchet MS"/>
              </a:rPr>
              <a:t>DevOps</a:t>
            </a:r>
            <a:r>
              <a:rPr sz="1000" b="1" spc="-55" dirty="0">
                <a:latin typeface="Trebuchet MS"/>
                <a:cs typeface="Trebuchet MS"/>
              </a:rPr>
              <a:t> </a:t>
            </a:r>
            <a:r>
              <a:rPr sz="1000" b="1" spc="-10" dirty="0">
                <a:latin typeface="Trebuchet MS"/>
                <a:cs typeface="Trebuchet MS"/>
              </a:rPr>
              <a:t>and</a:t>
            </a:r>
            <a:r>
              <a:rPr sz="1000" b="1" spc="-60" dirty="0">
                <a:latin typeface="Trebuchet MS"/>
                <a:cs typeface="Trebuchet MS"/>
              </a:rPr>
              <a:t> </a:t>
            </a:r>
            <a:r>
              <a:rPr sz="1000" b="1" spc="-10" dirty="0">
                <a:latin typeface="Trebuchet MS"/>
                <a:cs typeface="Trebuchet MS"/>
              </a:rPr>
              <a:t>Deployment:</a:t>
            </a:r>
            <a:endParaRPr sz="1000" dirty="0">
              <a:latin typeface="Trebuchet MS"/>
              <a:cs typeface="Trebuchet MS"/>
            </a:endParaRPr>
          </a:p>
          <a:p>
            <a:pPr marL="756285" lvl="1" indent="-286385">
              <a:lnSpc>
                <a:spcPct val="100000"/>
              </a:lnSpc>
              <a:spcBef>
                <a:spcPts val="360"/>
              </a:spcBef>
              <a:buAutoNum type="arabicPeriod"/>
              <a:tabLst>
                <a:tab pos="756285" algn="l"/>
              </a:tabLst>
            </a:pPr>
            <a:r>
              <a:rPr sz="1000" spc="-55" dirty="0">
                <a:latin typeface="Tahoma"/>
                <a:cs typeface="Tahoma"/>
              </a:rPr>
              <a:t>CI/CD </a:t>
            </a:r>
            <a:r>
              <a:rPr sz="1000" spc="-10" dirty="0">
                <a:latin typeface="Tahoma"/>
                <a:cs typeface="Tahoma"/>
              </a:rPr>
              <a:t>pipelines</a:t>
            </a:r>
            <a:r>
              <a:rPr sz="1000" spc="-40" dirty="0">
                <a:latin typeface="Tahoma"/>
                <a:cs typeface="Tahoma"/>
              </a:rPr>
              <a:t> </a:t>
            </a:r>
            <a:r>
              <a:rPr sz="1000" dirty="0">
                <a:latin typeface="Tahoma"/>
                <a:cs typeface="Tahoma"/>
              </a:rPr>
              <a:t>with</a:t>
            </a:r>
            <a:r>
              <a:rPr sz="1000" spc="-45" dirty="0">
                <a:latin typeface="Tahoma"/>
                <a:cs typeface="Tahoma"/>
              </a:rPr>
              <a:t> </a:t>
            </a:r>
            <a:r>
              <a:rPr sz="1000" spc="-35" dirty="0">
                <a:latin typeface="Tahoma"/>
                <a:cs typeface="Tahoma"/>
              </a:rPr>
              <a:t>Jenkins</a:t>
            </a:r>
            <a:r>
              <a:rPr sz="1000" spc="-50" dirty="0">
                <a:latin typeface="Tahoma"/>
                <a:cs typeface="Tahoma"/>
              </a:rPr>
              <a:t> </a:t>
            </a:r>
            <a:r>
              <a:rPr sz="1000" spc="-25" dirty="0">
                <a:latin typeface="Tahoma"/>
                <a:cs typeface="Tahoma"/>
              </a:rPr>
              <a:t>for</a:t>
            </a:r>
            <a:r>
              <a:rPr sz="1000" spc="-60" dirty="0">
                <a:latin typeface="Tahoma"/>
                <a:cs typeface="Tahoma"/>
              </a:rPr>
              <a:t> </a:t>
            </a:r>
            <a:r>
              <a:rPr sz="1000" spc="-10" dirty="0">
                <a:latin typeface="Tahoma"/>
                <a:cs typeface="Tahoma"/>
              </a:rPr>
              <a:t>automated</a:t>
            </a:r>
            <a:r>
              <a:rPr sz="1000" spc="-40" dirty="0">
                <a:latin typeface="Tahoma"/>
                <a:cs typeface="Tahoma"/>
              </a:rPr>
              <a:t> </a:t>
            </a:r>
            <a:r>
              <a:rPr sz="1000" spc="-10" dirty="0">
                <a:latin typeface="Tahoma"/>
                <a:cs typeface="Tahoma"/>
              </a:rPr>
              <a:t>testing</a:t>
            </a:r>
            <a:r>
              <a:rPr sz="1000" spc="-40" dirty="0">
                <a:latin typeface="Tahoma"/>
                <a:cs typeface="Tahoma"/>
              </a:rPr>
              <a:t> </a:t>
            </a:r>
            <a:r>
              <a:rPr sz="1000" dirty="0">
                <a:latin typeface="Tahoma"/>
                <a:cs typeface="Tahoma"/>
              </a:rPr>
              <a:t>and</a:t>
            </a:r>
            <a:r>
              <a:rPr sz="1000" spc="-45" dirty="0">
                <a:latin typeface="Tahoma"/>
                <a:cs typeface="Tahoma"/>
              </a:rPr>
              <a:t> </a:t>
            </a:r>
            <a:r>
              <a:rPr sz="1000" spc="-10" dirty="0">
                <a:latin typeface="Tahoma"/>
                <a:cs typeface="Tahoma"/>
              </a:rPr>
              <a:t>deployment.</a:t>
            </a:r>
            <a:endParaRPr sz="1000" dirty="0">
              <a:latin typeface="Tahoma"/>
              <a:cs typeface="Tahoma"/>
            </a:endParaRPr>
          </a:p>
          <a:p>
            <a:pPr marL="756285" lvl="1" indent="-286385">
              <a:lnSpc>
                <a:spcPct val="100000"/>
              </a:lnSpc>
              <a:spcBef>
                <a:spcPts val="345"/>
              </a:spcBef>
              <a:buAutoNum type="arabicPeriod"/>
              <a:tabLst>
                <a:tab pos="756285" algn="l"/>
              </a:tabLst>
            </a:pPr>
            <a:r>
              <a:rPr sz="1000" spc="-35" dirty="0">
                <a:latin typeface="Tahoma"/>
                <a:cs typeface="Tahoma"/>
              </a:rPr>
              <a:t>Docker</a:t>
            </a:r>
            <a:r>
              <a:rPr sz="1000" spc="-40" dirty="0">
                <a:latin typeface="Tahoma"/>
                <a:cs typeface="Tahoma"/>
              </a:rPr>
              <a:t> </a:t>
            </a:r>
            <a:r>
              <a:rPr sz="1000" spc="-25" dirty="0">
                <a:latin typeface="Tahoma"/>
                <a:cs typeface="Tahoma"/>
              </a:rPr>
              <a:t>for</a:t>
            </a:r>
            <a:r>
              <a:rPr sz="1000" spc="-40" dirty="0">
                <a:latin typeface="Tahoma"/>
                <a:cs typeface="Tahoma"/>
              </a:rPr>
              <a:t> </a:t>
            </a:r>
            <a:r>
              <a:rPr sz="1000" spc="-10" dirty="0">
                <a:latin typeface="Tahoma"/>
                <a:cs typeface="Tahoma"/>
              </a:rPr>
              <a:t>containerization</a:t>
            </a:r>
            <a:r>
              <a:rPr sz="1000" spc="-35" dirty="0">
                <a:latin typeface="Tahoma"/>
                <a:cs typeface="Tahoma"/>
              </a:rPr>
              <a:t> </a:t>
            </a:r>
            <a:r>
              <a:rPr sz="1000" dirty="0">
                <a:latin typeface="Tahoma"/>
                <a:cs typeface="Tahoma"/>
              </a:rPr>
              <a:t>and</a:t>
            </a:r>
            <a:r>
              <a:rPr sz="1000" spc="-35" dirty="0">
                <a:latin typeface="Tahoma"/>
                <a:cs typeface="Tahoma"/>
              </a:rPr>
              <a:t> </a:t>
            </a:r>
            <a:r>
              <a:rPr sz="1000" spc="-30" dirty="0">
                <a:latin typeface="Tahoma"/>
                <a:cs typeface="Tahoma"/>
              </a:rPr>
              <a:t>Kubernetes</a:t>
            </a:r>
            <a:r>
              <a:rPr sz="1000" spc="-40" dirty="0">
                <a:latin typeface="Tahoma"/>
                <a:cs typeface="Tahoma"/>
              </a:rPr>
              <a:t> </a:t>
            </a:r>
            <a:r>
              <a:rPr sz="1000" spc="-35" dirty="0">
                <a:latin typeface="Tahoma"/>
                <a:cs typeface="Tahoma"/>
              </a:rPr>
              <a:t>for</a:t>
            </a:r>
            <a:r>
              <a:rPr sz="1000" spc="-50" dirty="0">
                <a:latin typeface="Tahoma"/>
                <a:cs typeface="Tahoma"/>
              </a:rPr>
              <a:t> </a:t>
            </a:r>
            <a:r>
              <a:rPr sz="1000" spc="-10" dirty="0">
                <a:latin typeface="Tahoma"/>
                <a:cs typeface="Tahoma"/>
              </a:rPr>
              <a:t>managing</a:t>
            </a:r>
            <a:r>
              <a:rPr sz="1000" spc="-15" dirty="0">
                <a:latin typeface="Tahoma"/>
                <a:cs typeface="Tahoma"/>
              </a:rPr>
              <a:t> </a:t>
            </a:r>
            <a:r>
              <a:rPr sz="1000" spc="-20" dirty="0">
                <a:latin typeface="Tahoma"/>
                <a:cs typeface="Tahoma"/>
              </a:rPr>
              <a:t>containerized</a:t>
            </a:r>
            <a:r>
              <a:rPr sz="1000" spc="-50" dirty="0">
                <a:latin typeface="Tahoma"/>
                <a:cs typeface="Tahoma"/>
              </a:rPr>
              <a:t> </a:t>
            </a:r>
            <a:r>
              <a:rPr sz="1000" dirty="0">
                <a:latin typeface="Tahoma"/>
                <a:cs typeface="Tahoma"/>
              </a:rPr>
              <a:t>applications</a:t>
            </a:r>
            <a:r>
              <a:rPr sz="1000" spc="-30" dirty="0">
                <a:latin typeface="Tahoma"/>
                <a:cs typeface="Tahoma"/>
              </a:rPr>
              <a:t> </a:t>
            </a:r>
            <a:r>
              <a:rPr sz="1000" dirty="0">
                <a:latin typeface="Tahoma"/>
                <a:cs typeface="Tahoma"/>
              </a:rPr>
              <a:t>and</a:t>
            </a:r>
            <a:r>
              <a:rPr sz="1000" spc="-30" dirty="0">
                <a:latin typeface="Tahoma"/>
                <a:cs typeface="Tahoma"/>
              </a:rPr>
              <a:t> </a:t>
            </a:r>
            <a:r>
              <a:rPr sz="1000" spc="-35" dirty="0">
                <a:latin typeface="Tahoma"/>
                <a:cs typeface="Tahoma"/>
              </a:rPr>
              <a:t>ensuring</a:t>
            </a:r>
            <a:r>
              <a:rPr sz="1000" spc="-50" dirty="0">
                <a:latin typeface="Tahoma"/>
                <a:cs typeface="Tahoma"/>
              </a:rPr>
              <a:t> </a:t>
            </a:r>
            <a:r>
              <a:rPr sz="1000" spc="-10" dirty="0">
                <a:latin typeface="Tahoma"/>
                <a:cs typeface="Tahoma"/>
              </a:rPr>
              <a:t>scalability.</a:t>
            </a:r>
            <a:endParaRPr sz="1000" dirty="0">
              <a:latin typeface="Tahoma"/>
              <a:cs typeface="Tahoma"/>
            </a:endParaRPr>
          </a:p>
        </p:txBody>
      </p:sp>
      <p:pic>
        <p:nvPicPr>
          <p:cNvPr id="3" name="object 8">
            <a:extLst>
              <a:ext uri="{FF2B5EF4-FFF2-40B4-BE49-F238E27FC236}">
                <a16:creationId xmlns:a16="http://schemas.microsoft.com/office/drawing/2014/main" id="{74321B9B-36D3-7871-83CD-F3D2136D80FC}"/>
              </a:ext>
            </a:extLst>
          </p:cNvPr>
          <p:cNvPicPr/>
          <p:nvPr/>
        </p:nvPicPr>
        <p:blipFill>
          <a:blip r:embed="rId4" cstate="print"/>
          <a:stretch>
            <a:fillRect/>
          </a:stretch>
        </p:blipFill>
        <p:spPr>
          <a:xfrm>
            <a:off x="7067052" y="1160927"/>
            <a:ext cx="1298060" cy="1099145"/>
          </a:xfrm>
          <a:prstGeom prst="rect">
            <a:avLst/>
          </a:prstGeom>
        </p:spPr>
      </p:pic>
      <p:pic>
        <p:nvPicPr>
          <p:cNvPr id="4" name="Picture 3">
            <a:extLst>
              <a:ext uri="{FF2B5EF4-FFF2-40B4-BE49-F238E27FC236}">
                <a16:creationId xmlns:a16="http://schemas.microsoft.com/office/drawing/2014/main" id="{B35ACA0B-F5CC-F6F6-A7E2-42A596663B35}"/>
              </a:ext>
            </a:extLst>
          </p:cNvPr>
          <p:cNvPicPr>
            <a:picLocks noChangeAspect="1"/>
          </p:cNvPicPr>
          <p:nvPr/>
        </p:nvPicPr>
        <p:blipFill>
          <a:blip r:embed="rId5"/>
          <a:stretch>
            <a:fillRect/>
          </a:stretch>
        </p:blipFill>
        <p:spPr>
          <a:xfrm>
            <a:off x="7067052" y="3754712"/>
            <a:ext cx="1298060" cy="1099145"/>
          </a:xfrm>
          <a:prstGeom prst="rect">
            <a:avLst/>
          </a:prstGeom>
        </p:spPr>
      </p:pic>
      <p:pic>
        <p:nvPicPr>
          <p:cNvPr id="5" name="Picture 4">
            <a:extLst>
              <a:ext uri="{FF2B5EF4-FFF2-40B4-BE49-F238E27FC236}">
                <a16:creationId xmlns:a16="http://schemas.microsoft.com/office/drawing/2014/main" id="{EF82014A-0DD7-6AA2-3069-1FCE520FFC40}"/>
              </a:ext>
            </a:extLst>
          </p:cNvPr>
          <p:cNvPicPr>
            <a:picLocks noChangeAspect="1"/>
          </p:cNvPicPr>
          <p:nvPr/>
        </p:nvPicPr>
        <p:blipFill>
          <a:blip r:embed="rId6"/>
          <a:stretch>
            <a:fillRect/>
          </a:stretch>
        </p:blipFill>
        <p:spPr>
          <a:xfrm>
            <a:off x="6983824" y="2410869"/>
            <a:ext cx="1464516" cy="11477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21" name="Google Shape;121;p21"/>
          <p:cNvSpPr txBox="1"/>
          <p:nvPr/>
        </p:nvSpPr>
        <p:spPr>
          <a:xfrm>
            <a:off x="2826292" y="922511"/>
            <a:ext cx="3833533"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Estimated implementation cost</a:t>
            </a:r>
            <a:endParaRPr sz="1800" dirty="0"/>
          </a:p>
        </p:txBody>
      </p:sp>
      <p:sp>
        <p:nvSpPr>
          <p:cNvPr id="3" name="TextBox 2">
            <a:extLst>
              <a:ext uri="{FF2B5EF4-FFF2-40B4-BE49-F238E27FC236}">
                <a16:creationId xmlns:a16="http://schemas.microsoft.com/office/drawing/2014/main" id="{A6B5D430-37A1-C9AD-25C9-29014FA02E90}"/>
              </a:ext>
            </a:extLst>
          </p:cNvPr>
          <p:cNvSpPr txBox="1"/>
          <p:nvPr/>
        </p:nvSpPr>
        <p:spPr>
          <a:xfrm>
            <a:off x="311692" y="1435811"/>
            <a:ext cx="5029200" cy="3416320"/>
          </a:xfrm>
          <a:prstGeom prst="rect">
            <a:avLst/>
          </a:prstGeom>
          <a:noFill/>
        </p:spPr>
        <p:txBody>
          <a:bodyPr wrap="square">
            <a:spAutoFit/>
          </a:bodyPr>
          <a:lstStyle/>
          <a:p>
            <a:pPr algn="l">
              <a:buFont typeface="+mj-lt"/>
              <a:buAutoNum type="arabicPeriod"/>
            </a:pPr>
            <a:r>
              <a:rPr lang="en-IN" sz="1200" b="1" i="0" dirty="0">
                <a:solidFill>
                  <a:srgbClr val="111111"/>
                </a:solidFill>
                <a:effectLst/>
                <a:latin typeface="+mn-lt"/>
              </a:rPr>
              <a:t>Initial Development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App and Website Development</a:t>
            </a:r>
            <a:r>
              <a:rPr lang="en-IN" sz="1200" b="0" i="0" dirty="0">
                <a:solidFill>
                  <a:srgbClr val="111111"/>
                </a:solidFill>
                <a:effectLst/>
                <a:latin typeface="+mn-lt"/>
              </a:rPr>
              <a:t>: ₹5,00,000 to ₹15,00,000</a:t>
            </a:r>
          </a:p>
          <a:p>
            <a:pPr marL="742950" lvl="1" indent="-285750" algn="l">
              <a:buFont typeface="+mj-lt"/>
              <a:buAutoNum type="arabicPeriod"/>
            </a:pPr>
            <a:r>
              <a:rPr lang="en-IN" sz="1200" b="1" i="0" dirty="0">
                <a:solidFill>
                  <a:srgbClr val="111111"/>
                </a:solidFill>
                <a:effectLst/>
                <a:latin typeface="+mn-lt"/>
              </a:rPr>
              <a:t>Backend Infrastructure</a:t>
            </a:r>
            <a:r>
              <a:rPr lang="en-IN" sz="1200" b="0" i="0" dirty="0">
                <a:solidFill>
                  <a:srgbClr val="111111"/>
                </a:solidFill>
                <a:effectLst/>
                <a:latin typeface="+mn-lt"/>
              </a:rPr>
              <a:t>: ₹2,00,000 to ₹5,00,000</a:t>
            </a:r>
          </a:p>
          <a:p>
            <a:pPr marL="742950" lvl="1" indent="-285750" algn="l">
              <a:buFont typeface="+mj-lt"/>
              <a:buAutoNum type="arabicPeriod"/>
            </a:pPr>
            <a:r>
              <a:rPr lang="en-IN" sz="1200" b="1" i="0" dirty="0">
                <a:solidFill>
                  <a:srgbClr val="111111"/>
                </a:solidFill>
                <a:effectLst/>
                <a:latin typeface="+mn-lt"/>
              </a:rPr>
              <a:t>Design and User Interface</a:t>
            </a:r>
            <a:r>
              <a:rPr lang="en-IN" sz="1200" b="0" i="0" dirty="0">
                <a:solidFill>
                  <a:srgbClr val="111111"/>
                </a:solidFill>
                <a:effectLst/>
                <a:latin typeface="+mn-lt"/>
              </a:rPr>
              <a:t>: ₹1,00,000 to ₹3,00,000</a:t>
            </a:r>
          </a:p>
          <a:p>
            <a:pPr algn="l">
              <a:buFont typeface="+mj-lt"/>
              <a:buAutoNum type="arabicPeriod"/>
            </a:pPr>
            <a:r>
              <a:rPr lang="en-IN" sz="1200" b="1" i="0" dirty="0">
                <a:solidFill>
                  <a:srgbClr val="111111"/>
                </a:solidFill>
                <a:effectLst/>
                <a:latin typeface="+mn-lt"/>
              </a:rPr>
              <a:t>Operational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Server and Hosting</a:t>
            </a:r>
            <a:r>
              <a:rPr lang="en-IN" sz="1200" b="0" i="0" dirty="0">
                <a:solidFill>
                  <a:srgbClr val="111111"/>
                </a:solidFill>
                <a:effectLst/>
                <a:latin typeface="+mn-lt"/>
              </a:rPr>
              <a:t>: ₹50,000 to ₹2,00,000 annually</a:t>
            </a:r>
          </a:p>
          <a:p>
            <a:pPr marL="742950" lvl="1" indent="-285750" algn="l">
              <a:buFont typeface="+mj-lt"/>
              <a:buAutoNum type="arabicPeriod"/>
            </a:pPr>
            <a:r>
              <a:rPr lang="en-IN" sz="1200" b="1" i="0" dirty="0">
                <a:solidFill>
                  <a:srgbClr val="111111"/>
                </a:solidFill>
                <a:effectLst/>
                <a:latin typeface="+mn-lt"/>
              </a:rPr>
              <a:t>Maintenance and Updates</a:t>
            </a:r>
            <a:r>
              <a:rPr lang="en-IN" sz="1200" b="0" i="0" dirty="0">
                <a:solidFill>
                  <a:srgbClr val="111111"/>
                </a:solidFill>
                <a:effectLst/>
                <a:latin typeface="+mn-lt"/>
              </a:rPr>
              <a:t>: ₹1,00,000 to ₹3,00,000 annually</a:t>
            </a:r>
          </a:p>
          <a:p>
            <a:pPr marL="742950" lvl="1" indent="-285750" algn="l">
              <a:buFont typeface="+mj-lt"/>
              <a:buAutoNum type="arabicPeriod"/>
            </a:pPr>
            <a:r>
              <a:rPr lang="en-IN" sz="1200" b="1" i="0" dirty="0">
                <a:solidFill>
                  <a:srgbClr val="111111"/>
                </a:solidFill>
                <a:effectLst/>
                <a:latin typeface="+mn-lt"/>
              </a:rPr>
              <a:t>Customer Support</a:t>
            </a:r>
            <a:r>
              <a:rPr lang="en-IN" sz="1200" b="0" i="0" dirty="0">
                <a:solidFill>
                  <a:srgbClr val="111111"/>
                </a:solidFill>
                <a:effectLst/>
                <a:latin typeface="+mn-lt"/>
              </a:rPr>
              <a:t>: ₹2,00,000 to ₹5,00,000 annually</a:t>
            </a:r>
          </a:p>
          <a:p>
            <a:pPr algn="l">
              <a:buFont typeface="+mj-lt"/>
              <a:buAutoNum type="arabicPeriod"/>
            </a:pPr>
            <a:r>
              <a:rPr lang="en-IN" sz="1200" b="1" i="0" dirty="0">
                <a:solidFill>
                  <a:srgbClr val="111111"/>
                </a:solidFill>
                <a:effectLst/>
                <a:latin typeface="+mn-lt"/>
              </a:rPr>
              <a:t>Marketing and Promotion</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Digital Marketing</a:t>
            </a:r>
            <a:r>
              <a:rPr lang="en-IN" sz="1200" b="0" i="0" dirty="0">
                <a:solidFill>
                  <a:srgbClr val="111111"/>
                </a:solidFill>
                <a:effectLst/>
                <a:latin typeface="+mn-lt"/>
              </a:rPr>
              <a:t>: ₹2,00,000 to ₹10,00,000</a:t>
            </a:r>
          </a:p>
          <a:p>
            <a:pPr marL="742950" lvl="1" indent="-285750" algn="l">
              <a:buFont typeface="+mj-lt"/>
              <a:buAutoNum type="arabicPeriod"/>
            </a:pPr>
            <a:r>
              <a:rPr lang="en-IN" sz="1200" b="1" i="0" dirty="0">
                <a:solidFill>
                  <a:srgbClr val="111111"/>
                </a:solidFill>
                <a:effectLst/>
                <a:latin typeface="+mn-lt"/>
              </a:rPr>
              <a:t>Offline Marketing</a:t>
            </a:r>
            <a:r>
              <a:rPr lang="en-IN" sz="1200" b="0" i="0" dirty="0">
                <a:solidFill>
                  <a:srgbClr val="111111"/>
                </a:solidFill>
                <a:effectLst/>
                <a:latin typeface="+mn-lt"/>
              </a:rPr>
              <a:t>: ₹1,00,000 to ₹5,00,000</a:t>
            </a:r>
          </a:p>
          <a:p>
            <a:pPr algn="l">
              <a:buFont typeface="+mj-lt"/>
              <a:buAutoNum type="arabicPeriod"/>
            </a:pPr>
            <a:r>
              <a:rPr lang="en-IN" sz="1200" b="1" i="0" dirty="0">
                <a:solidFill>
                  <a:srgbClr val="111111"/>
                </a:solidFill>
                <a:effectLst/>
                <a:latin typeface="+mn-lt"/>
              </a:rPr>
              <a:t>Legal and Compliance</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Licensing and Permits</a:t>
            </a:r>
            <a:r>
              <a:rPr lang="en-IN" sz="1200" b="0" i="0" dirty="0">
                <a:solidFill>
                  <a:srgbClr val="111111"/>
                </a:solidFill>
                <a:effectLst/>
                <a:latin typeface="+mn-lt"/>
              </a:rPr>
              <a:t>: ₹50,000 to ₹2,00,000</a:t>
            </a:r>
          </a:p>
          <a:p>
            <a:pPr marL="742950" lvl="1" indent="-285750" algn="l">
              <a:buFont typeface="+mj-lt"/>
              <a:buAutoNum type="arabicPeriod"/>
            </a:pPr>
            <a:r>
              <a:rPr lang="en-IN" sz="1200" b="1" i="0" dirty="0">
                <a:solidFill>
                  <a:srgbClr val="111111"/>
                </a:solidFill>
                <a:effectLst/>
                <a:latin typeface="+mn-lt"/>
              </a:rPr>
              <a:t>Legal Fees</a:t>
            </a:r>
            <a:r>
              <a:rPr lang="en-IN" sz="1200" b="0" i="0" dirty="0">
                <a:solidFill>
                  <a:srgbClr val="111111"/>
                </a:solidFill>
                <a:effectLst/>
                <a:latin typeface="+mn-lt"/>
              </a:rPr>
              <a:t>: ₹1,00,000 to ₹3,00,000</a:t>
            </a:r>
          </a:p>
          <a:p>
            <a:pPr algn="l">
              <a:buFont typeface="+mj-lt"/>
              <a:buAutoNum type="arabicPeriod"/>
            </a:pPr>
            <a:r>
              <a:rPr lang="en-IN" sz="1200" b="1" i="0" dirty="0">
                <a:solidFill>
                  <a:srgbClr val="111111"/>
                </a:solidFill>
                <a:effectLst/>
                <a:latin typeface="+mn-lt"/>
              </a:rPr>
              <a:t>Miscellaneous Costs</a:t>
            </a:r>
            <a:r>
              <a:rPr lang="en-IN" sz="1200" b="0" i="0" dirty="0">
                <a:solidFill>
                  <a:srgbClr val="111111"/>
                </a:solidFill>
                <a:effectLst/>
                <a:latin typeface="+mn-lt"/>
              </a:rPr>
              <a:t>:</a:t>
            </a:r>
          </a:p>
          <a:p>
            <a:pPr marL="742950" lvl="1" indent="-285750" algn="l">
              <a:buFont typeface="+mj-lt"/>
              <a:buAutoNum type="arabicPeriod"/>
            </a:pPr>
            <a:r>
              <a:rPr lang="en-IN" sz="1200" b="1" i="0" dirty="0">
                <a:solidFill>
                  <a:srgbClr val="111111"/>
                </a:solidFill>
                <a:effectLst/>
                <a:latin typeface="+mn-lt"/>
              </a:rPr>
              <a:t>Office Space and Utilities</a:t>
            </a:r>
            <a:r>
              <a:rPr lang="en-IN" sz="1200" b="0" i="0" dirty="0">
                <a:solidFill>
                  <a:srgbClr val="111111"/>
                </a:solidFill>
                <a:effectLst/>
                <a:latin typeface="+mn-lt"/>
              </a:rPr>
              <a:t>: ₹2,00,000 to ₹5,00,000 annually</a:t>
            </a:r>
          </a:p>
          <a:p>
            <a:pPr marL="742950" lvl="1" indent="-285750" algn="l">
              <a:buFont typeface="+mj-lt"/>
              <a:buAutoNum type="arabicPeriod"/>
            </a:pPr>
            <a:r>
              <a:rPr lang="en-IN" sz="1200" b="1" i="0" dirty="0">
                <a:solidFill>
                  <a:srgbClr val="111111"/>
                </a:solidFill>
                <a:effectLst/>
                <a:latin typeface="+mn-lt"/>
              </a:rPr>
              <a:t>Miscellaneous Expenses</a:t>
            </a:r>
            <a:r>
              <a:rPr lang="en-IN" sz="1200" b="0" i="0" dirty="0">
                <a:solidFill>
                  <a:srgbClr val="111111"/>
                </a:solidFill>
                <a:effectLst/>
                <a:latin typeface="+mn-lt"/>
              </a:rPr>
              <a:t>: ₹1,00,000 to ₹3,00,000</a:t>
            </a:r>
          </a:p>
        </p:txBody>
      </p:sp>
      <p:grpSp>
        <p:nvGrpSpPr>
          <p:cNvPr id="4" name="object 10">
            <a:extLst>
              <a:ext uri="{FF2B5EF4-FFF2-40B4-BE49-F238E27FC236}">
                <a16:creationId xmlns:a16="http://schemas.microsoft.com/office/drawing/2014/main" id="{8299FBE0-58A2-1F08-5F0E-832489B9276D}"/>
              </a:ext>
            </a:extLst>
          </p:cNvPr>
          <p:cNvGrpSpPr/>
          <p:nvPr/>
        </p:nvGrpSpPr>
        <p:grpSpPr>
          <a:xfrm>
            <a:off x="2341993" y="968378"/>
            <a:ext cx="488778" cy="354900"/>
            <a:chOff x="4208728" y="206261"/>
            <a:chExt cx="773430" cy="779780"/>
          </a:xfrm>
        </p:grpSpPr>
        <p:sp>
          <p:nvSpPr>
            <p:cNvPr id="5" name="object 11">
              <a:extLst>
                <a:ext uri="{FF2B5EF4-FFF2-40B4-BE49-F238E27FC236}">
                  <a16:creationId xmlns:a16="http://schemas.microsoft.com/office/drawing/2014/main" id="{5E1E8DC7-E075-ABBA-3B72-88A2DF14CA42}"/>
                </a:ext>
              </a:extLst>
            </p:cNvPr>
            <p:cNvSpPr/>
            <p:nvPr/>
          </p:nvSpPr>
          <p:spPr>
            <a:xfrm>
              <a:off x="4208716" y="206273"/>
              <a:ext cx="773430" cy="779780"/>
            </a:xfrm>
            <a:custGeom>
              <a:avLst/>
              <a:gdLst/>
              <a:ahLst/>
              <a:cxnLst/>
              <a:rect l="l" t="t" r="r" b="b"/>
              <a:pathLst>
                <a:path w="773429" h="779780">
                  <a:moveTo>
                    <a:pt x="452043" y="385381"/>
                  </a:moveTo>
                  <a:lnTo>
                    <a:pt x="449719" y="373507"/>
                  </a:lnTo>
                  <a:lnTo>
                    <a:pt x="443331" y="363943"/>
                  </a:lnTo>
                  <a:lnTo>
                    <a:pt x="433768" y="357555"/>
                  </a:lnTo>
                  <a:lnTo>
                    <a:pt x="421906" y="355231"/>
                  </a:lnTo>
                  <a:lnTo>
                    <a:pt x="395541" y="355231"/>
                  </a:lnTo>
                  <a:lnTo>
                    <a:pt x="395541" y="411759"/>
                  </a:lnTo>
                  <a:lnTo>
                    <a:pt x="395541" y="628484"/>
                  </a:lnTo>
                  <a:lnTo>
                    <a:pt x="56515" y="628484"/>
                  </a:lnTo>
                  <a:lnTo>
                    <a:pt x="56515" y="411759"/>
                  </a:lnTo>
                  <a:lnTo>
                    <a:pt x="395541" y="411759"/>
                  </a:lnTo>
                  <a:lnTo>
                    <a:pt x="395541" y="355231"/>
                  </a:lnTo>
                  <a:lnTo>
                    <a:pt x="30137" y="355231"/>
                  </a:lnTo>
                  <a:lnTo>
                    <a:pt x="18275" y="357555"/>
                  </a:lnTo>
                  <a:lnTo>
                    <a:pt x="8712" y="363943"/>
                  </a:lnTo>
                  <a:lnTo>
                    <a:pt x="2336" y="373507"/>
                  </a:lnTo>
                  <a:lnTo>
                    <a:pt x="0" y="385381"/>
                  </a:lnTo>
                  <a:lnTo>
                    <a:pt x="0" y="654862"/>
                  </a:lnTo>
                  <a:lnTo>
                    <a:pt x="2336" y="666724"/>
                  </a:lnTo>
                  <a:lnTo>
                    <a:pt x="8712" y="676300"/>
                  </a:lnTo>
                  <a:lnTo>
                    <a:pt x="18275" y="682688"/>
                  </a:lnTo>
                  <a:lnTo>
                    <a:pt x="30137" y="685012"/>
                  </a:lnTo>
                  <a:lnTo>
                    <a:pt x="178930" y="685012"/>
                  </a:lnTo>
                  <a:lnTo>
                    <a:pt x="178930" y="722706"/>
                  </a:lnTo>
                  <a:lnTo>
                    <a:pt x="113017" y="722706"/>
                  </a:lnTo>
                  <a:lnTo>
                    <a:pt x="113017" y="779246"/>
                  </a:lnTo>
                  <a:lnTo>
                    <a:pt x="339026" y="779246"/>
                  </a:lnTo>
                  <a:lnTo>
                    <a:pt x="339026" y="722706"/>
                  </a:lnTo>
                  <a:lnTo>
                    <a:pt x="273113" y="722706"/>
                  </a:lnTo>
                  <a:lnTo>
                    <a:pt x="273113" y="685012"/>
                  </a:lnTo>
                  <a:lnTo>
                    <a:pt x="421906" y="685012"/>
                  </a:lnTo>
                  <a:lnTo>
                    <a:pt x="433768" y="682688"/>
                  </a:lnTo>
                  <a:lnTo>
                    <a:pt x="443331" y="676300"/>
                  </a:lnTo>
                  <a:lnTo>
                    <a:pt x="449719" y="666724"/>
                  </a:lnTo>
                  <a:lnTo>
                    <a:pt x="452043" y="654862"/>
                  </a:lnTo>
                  <a:lnTo>
                    <a:pt x="452043" y="628484"/>
                  </a:lnTo>
                  <a:lnTo>
                    <a:pt x="452043" y="411759"/>
                  </a:lnTo>
                  <a:lnTo>
                    <a:pt x="452043" y="385381"/>
                  </a:lnTo>
                  <a:close/>
                </a:path>
                <a:path w="773429" h="779780">
                  <a:moveTo>
                    <a:pt x="773176" y="218592"/>
                  </a:moveTo>
                  <a:lnTo>
                    <a:pt x="767676" y="186372"/>
                  </a:lnTo>
                  <a:lnTo>
                    <a:pt x="752462" y="158648"/>
                  </a:lnTo>
                  <a:lnTo>
                    <a:pt x="729475" y="137109"/>
                  </a:lnTo>
                  <a:lnTo>
                    <a:pt x="717613" y="131483"/>
                  </a:lnTo>
                  <a:lnTo>
                    <a:pt x="717613" y="217652"/>
                  </a:lnTo>
                  <a:lnTo>
                    <a:pt x="713600" y="234365"/>
                  </a:lnTo>
                  <a:lnTo>
                    <a:pt x="703834" y="248158"/>
                  </a:lnTo>
                  <a:lnTo>
                    <a:pt x="689673" y="257543"/>
                  </a:lnTo>
                  <a:lnTo>
                    <a:pt x="672414" y="260997"/>
                  </a:lnTo>
                  <a:lnTo>
                    <a:pt x="393649" y="260997"/>
                  </a:lnTo>
                  <a:lnTo>
                    <a:pt x="352463" y="240855"/>
                  </a:lnTo>
                  <a:lnTo>
                    <a:pt x="338912" y="197167"/>
                  </a:lnTo>
                  <a:lnTo>
                    <a:pt x="342544" y="181914"/>
                  </a:lnTo>
                  <a:lnTo>
                    <a:pt x="370928" y="150279"/>
                  </a:lnTo>
                  <a:lnTo>
                    <a:pt x="396481" y="144157"/>
                  </a:lnTo>
                  <a:lnTo>
                    <a:pt x="403072" y="144157"/>
                  </a:lnTo>
                  <a:lnTo>
                    <a:pt x="405892" y="145097"/>
                  </a:lnTo>
                  <a:lnTo>
                    <a:pt x="422846" y="147929"/>
                  </a:lnTo>
                  <a:lnTo>
                    <a:pt x="422846" y="144157"/>
                  </a:lnTo>
                  <a:lnTo>
                    <a:pt x="422846" y="129082"/>
                  </a:lnTo>
                  <a:lnTo>
                    <a:pt x="426897" y="104787"/>
                  </a:lnTo>
                  <a:lnTo>
                    <a:pt x="438264" y="83858"/>
                  </a:lnTo>
                  <a:lnTo>
                    <a:pt x="455828" y="67868"/>
                  </a:lnTo>
                  <a:lnTo>
                    <a:pt x="478409" y="58420"/>
                  </a:lnTo>
                  <a:lnTo>
                    <a:pt x="489712" y="56527"/>
                  </a:lnTo>
                  <a:lnTo>
                    <a:pt x="495363" y="56527"/>
                  </a:lnTo>
                  <a:lnTo>
                    <a:pt x="533031" y="67132"/>
                  </a:lnTo>
                  <a:lnTo>
                    <a:pt x="559396" y="96100"/>
                  </a:lnTo>
                  <a:lnTo>
                    <a:pt x="565048" y="107416"/>
                  </a:lnTo>
                  <a:lnTo>
                    <a:pt x="577291" y="102704"/>
                  </a:lnTo>
                  <a:lnTo>
                    <a:pt x="582942" y="100812"/>
                  </a:lnTo>
                  <a:lnTo>
                    <a:pt x="589534" y="99872"/>
                  </a:lnTo>
                  <a:lnTo>
                    <a:pt x="596125" y="99872"/>
                  </a:lnTo>
                  <a:lnTo>
                    <a:pt x="640207" y="119862"/>
                  </a:lnTo>
                  <a:lnTo>
                    <a:pt x="654443" y="157670"/>
                  </a:lnTo>
                  <a:lnTo>
                    <a:pt x="654519" y="173367"/>
                  </a:lnTo>
                  <a:lnTo>
                    <a:pt x="673354" y="173367"/>
                  </a:lnTo>
                  <a:lnTo>
                    <a:pt x="690600" y="176847"/>
                  </a:lnTo>
                  <a:lnTo>
                    <a:pt x="704659" y="186321"/>
                  </a:lnTo>
                  <a:lnTo>
                    <a:pt x="714133" y="200406"/>
                  </a:lnTo>
                  <a:lnTo>
                    <a:pt x="717613" y="217652"/>
                  </a:lnTo>
                  <a:lnTo>
                    <a:pt x="717613" y="131483"/>
                  </a:lnTo>
                  <a:lnTo>
                    <a:pt x="700659" y="123431"/>
                  </a:lnTo>
                  <a:lnTo>
                    <a:pt x="692073" y="99872"/>
                  </a:lnTo>
                  <a:lnTo>
                    <a:pt x="689406" y="92532"/>
                  </a:lnTo>
                  <a:lnTo>
                    <a:pt x="668528" y="67716"/>
                  </a:lnTo>
                  <a:lnTo>
                    <a:pt x="649465" y="56527"/>
                  </a:lnTo>
                  <a:lnTo>
                    <a:pt x="640410" y="51219"/>
                  </a:lnTo>
                  <a:lnTo>
                    <a:pt x="612609" y="46164"/>
                  </a:lnTo>
                  <a:lnTo>
                    <a:pt x="607428" y="45224"/>
                  </a:lnTo>
                  <a:lnTo>
                    <a:pt x="602716" y="45224"/>
                  </a:lnTo>
                  <a:lnTo>
                    <a:pt x="597065" y="46164"/>
                  </a:lnTo>
                  <a:lnTo>
                    <a:pt x="592366" y="46164"/>
                  </a:lnTo>
                  <a:lnTo>
                    <a:pt x="573227" y="27025"/>
                  </a:lnTo>
                  <a:lnTo>
                    <a:pt x="550214" y="12484"/>
                  </a:lnTo>
                  <a:lnTo>
                    <a:pt x="524027" y="3238"/>
                  </a:lnTo>
                  <a:lnTo>
                    <a:pt x="495363" y="0"/>
                  </a:lnTo>
                  <a:lnTo>
                    <a:pt x="454406" y="6858"/>
                  </a:lnTo>
                  <a:lnTo>
                    <a:pt x="419201" y="25908"/>
                  </a:lnTo>
                  <a:lnTo>
                    <a:pt x="391934" y="54851"/>
                  </a:lnTo>
                  <a:lnTo>
                    <a:pt x="374815" y="91389"/>
                  </a:lnTo>
                  <a:lnTo>
                    <a:pt x="338150" y="105473"/>
                  </a:lnTo>
                  <a:lnTo>
                    <a:pt x="308902" y="130492"/>
                  </a:lnTo>
                  <a:lnTo>
                    <a:pt x="289534" y="164007"/>
                  </a:lnTo>
                  <a:lnTo>
                    <a:pt x="282524" y="203517"/>
                  </a:lnTo>
                  <a:lnTo>
                    <a:pt x="291439" y="247967"/>
                  </a:lnTo>
                  <a:lnTo>
                    <a:pt x="315722" y="284200"/>
                  </a:lnTo>
                  <a:lnTo>
                    <a:pt x="351663" y="308597"/>
                  </a:lnTo>
                  <a:lnTo>
                    <a:pt x="395541" y="317538"/>
                  </a:lnTo>
                  <a:lnTo>
                    <a:pt x="678053" y="317538"/>
                  </a:lnTo>
                  <a:lnTo>
                    <a:pt x="715962" y="309765"/>
                  </a:lnTo>
                  <a:lnTo>
                    <a:pt x="746099" y="288556"/>
                  </a:lnTo>
                  <a:lnTo>
                    <a:pt x="763536" y="260997"/>
                  </a:lnTo>
                  <a:lnTo>
                    <a:pt x="765987" y="257111"/>
                  </a:lnTo>
                  <a:lnTo>
                    <a:pt x="773176" y="218592"/>
                  </a:lnTo>
                  <a:close/>
                </a:path>
              </a:pathLst>
            </a:custGeom>
            <a:solidFill>
              <a:srgbClr val="000000"/>
            </a:solidFill>
          </p:spPr>
          <p:txBody>
            <a:bodyPr wrap="square" lIns="0" tIns="0" rIns="0" bIns="0" rtlCol="0"/>
            <a:lstStyle/>
            <a:p>
              <a:endParaRPr/>
            </a:p>
          </p:txBody>
        </p:sp>
        <p:pic>
          <p:nvPicPr>
            <p:cNvPr id="6" name="object 12">
              <a:extLst>
                <a:ext uri="{FF2B5EF4-FFF2-40B4-BE49-F238E27FC236}">
                  <a16:creationId xmlns:a16="http://schemas.microsoft.com/office/drawing/2014/main" id="{4C1082F0-71A2-8A7D-4B0C-719D905CA8CB}"/>
                </a:ext>
              </a:extLst>
            </p:cNvPr>
            <p:cNvPicPr/>
            <p:nvPr/>
          </p:nvPicPr>
          <p:blipFill>
            <a:blip r:embed="rId4" cstate="print"/>
            <a:stretch>
              <a:fillRect/>
            </a:stretch>
          </p:blipFill>
          <p:spPr>
            <a:xfrm>
              <a:off x="4705025" y="561493"/>
              <a:ext cx="165814" cy="209181"/>
            </a:xfrm>
            <a:prstGeom prst="rect">
              <a:avLst/>
            </a:prstGeom>
          </p:spPr>
        </p:pic>
        <p:pic>
          <p:nvPicPr>
            <p:cNvPr id="7" name="object 13">
              <a:extLst>
                <a:ext uri="{FF2B5EF4-FFF2-40B4-BE49-F238E27FC236}">
                  <a16:creationId xmlns:a16="http://schemas.microsoft.com/office/drawing/2014/main" id="{D8025C56-51CE-B458-211F-415432F50F41}"/>
                </a:ext>
              </a:extLst>
            </p:cNvPr>
            <p:cNvPicPr/>
            <p:nvPr/>
          </p:nvPicPr>
          <p:blipFill>
            <a:blip r:embed="rId5" cstate="print"/>
            <a:stretch>
              <a:fillRect/>
            </a:stretch>
          </p:blipFill>
          <p:spPr>
            <a:xfrm>
              <a:off x="4287766" y="314621"/>
              <a:ext cx="165814" cy="209181"/>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22"/>
          <p:cNvPicPr preferRelativeResize="0"/>
          <p:nvPr/>
        </p:nvPicPr>
        <p:blipFill rotWithShape="1">
          <a:blip r:embed="rId3">
            <a:alphaModFix/>
          </a:blip>
          <a:srcRect/>
          <a:stretch/>
        </p:blipFill>
        <p:spPr>
          <a:xfrm>
            <a:off x="1" y="0"/>
            <a:ext cx="9185838" cy="5143501"/>
          </a:xfrm>
          <a:prstGeom prst="rect">
            <a:avLst/>
          </a:prstGeom>
          <a:noFill/>
          <a:ln>
            <a:noFill/>
          </a:ln>
        </p:spPr>
      </p:pic>
      <p:sp>
        <p:nvSpPr>
          <p:cNvPr id="3" name="TextBox 2">
            <a:extLst>
              <a:ext uri="{FF2B5EF4-FFF2-40B4-BE49-F238E27FC236}">
                <a16:creationId xmlns:a16="http://schemas.microsoft.com/office/drawing/2014/main" id="{E2CC64AB-BF6C-7C10-A095-A4DD00C3862A}"/>
              </a:ext>
            </a:extLst>
          </p:cNvPr>
          <p:cNvSpPr txBox="1"/>
          <p:nvPr/>
        </p:nvSpPr>
        <p:spPr>
          <a:xfrm>
            <a:off x="1936375" y="2302114"/>
            <a:ext cx="5495366" cy="1923604"/>
          </a:xfrm>
          <a:prstGeom prst="rect">
            <a:avLst/>
          </a:prstGeom>
          <a:noFill/>
        </p:spPr>
        <p:txBody>
          <a:bodyPr wrap="square">
            <a:spAutoFit/>
          </a:bodyPr>
          <a:lstStyle/>
          <a:p>
            <a:pPr algn="l">
              <a:lnSpc>
                <a:spcPct val="150000"/>
              </a:lnSpc>
            </a:pPr>
            <a:r>
              <a:rPr lang="en-US" b="0" i="0" dirty="0">
                <a:solidFill>
                  <a:srgbClr val="111111"/>
                </a:solidFill>
                <a:effectLst/>
                <a:latin typeface="-apple-system"/>
              </a:rPr>
              <a:t>Project offers a variety of parking services, including hourly, daily, weekly, and monthly plans. The cost can vary depending on the location and type of service you choose. Here are some general price estimates:</a:t>
            </a:r>
          </a:p>
          <a:p>
            <a:pPr algn="l">
              <a:buFont typeface="Arial" panose="020B0604020202020204" pitchFamily="34" charset="0"/>
              <a:buChar char="•"/>
            </a:pPr>
            <a:r>
              <a:rPr lang="en-US" b="1" i="0" dirty="0">
                <a:solidFill>
                  <a:srgbClr val="111111"/>
                </a:solidFill>
                <a:effectLst/>
                <a:latin typeface="-apple-system"/>
              </a:rPr>
              <a:t>Hourly Parking</a:t>
            </a:r>
            <a:r>
              <a:rPr lang="en-US" b="0" i="0" dirty="0">
                <a:solidFill>
                  <a:srgbClr val="111111"/>
                </a:solidFill>
                <a:effectLst/>
                <a:latin typeface="-apple-system"/>
              </a:rPr>
              <a:t>: Typically ranges from ₹50 to ₹100.</a:t>
            </a:r>
          </a:p>
          <a:p>
            <a:pPr algn="l">
              <a:buFont typeface="Arial" panose="020B0604020202020204" pitchFamily="34" charset="0"/>
              <a:buChar char="•"/>
            </a:pPr>
            <a:r>
              <a:rPr lang="en-US" b="1" i="0" dirty="0">
                <a:solidFill>
                  <a:srgbClr val="111111"/>
                </a:solidFill>
                <a:effectLst/>
                <a:latin typeface="-apple-system"/>
              </a:rPr>
              <a:t>Daily Parking</a:t>
            </a:r>
            <a:r>
              <a:rPr lang="en-US" b="0" i="0" dirty="0">
                <a:solidFill>
                  <a:srgbClr val="111111"/>
                </a:solidFill>
                <a:effectLst/>
                <a:latin typeface="-apple-system"/>
              </a:rPr>
              <a:t>: Usually around ₹200 to ₹500.</a:t>
            </a:r>
          </a:p>
          <a:p>
            <a:pPr algn="l">
              <a:buFont typeface="Arial" panose="020B0604020202020204" pitchFamily="34" charset="0"/>
              <a:buChar char="•"/>
            </a:pPr>
            <a:r>
              <a:rPr lang="en-US" b="1" i="0" dirty="0">
                <a:solidFill>
                  <a:srgbClr val="111111"/>
                </a:solidFill>
                <a:effectLst/>
                <a:latin typeface="-apple-system"/>
              </a:rPr>
              <a:t>Weekly Parking</a:t>
            </a:r>
            <a:r>
              <a:rPr lang="en-US" b="0" i="0" dirty="0">
                <a:solidFill>
                  <a:srgbClr val="111111"/>
                </a:solidFill>
                <a:effectLst/>
                <a:latin typeface="-apple-system"/>
              </a:rPr>
              <a:t>: Approximately ₹1000 to ₹2000.</a:t>
            </a:r>
          </a:p>
          <a:p>
            <a:pPr algn="l">
              <a:buFont typeface="Arial" panose="020B0604020202020204" pitchFamily="34" charset="0"/>
              <a:buChar char="•"/>
            </a:pPr>
            <a:r>
              <a:rPr lang="en-US" b="1" i="0" dirty="0">
                <a:solidFill>
                  <a:srgbClr val="111111"/>
                </a:solidFill>
                <a:effectLst/>
                <a:latin typeface="-apple-system"/>
              </a:rPr>
              <a:t>Monthly Parking</a:t>
            </a:r>
            <a:r>
              <a:rPr lang="en-US" b="0" i="0" dirty="0">
                <a:solidFill>
                  <a:srgbClr val="111111"/>
                </a:solidFill>
                <a:effectLst/>
                <a:latin typeface="-apple-system"/>
              </a:rPr>
              <a:t>: Can range from ₹3000 to ₹5000.</a:t>
            </a:r>
          </a:p>
        </p:txBody>
      </p:sp>
      <p:sp>
        <p:nvSpPr>
          <p:cNvPr id="5" name="TextBox 4">
            <a:extLst>
              <a:ext uri="{FF2B5EF4-FFF2-40B4-BE49-F238E27FC236}">
                <a16:creationId xmlns:a16="http://schemas.microsoft.com/office/drawing/2014/main" id="{8F4FACFF-7024-8064-7BD9-FEB5FF0612A3}"/>
              </a:ext>
            </a:extLst>
          </p:cNvPr>
          <p:cNvSpPr txBox="1"/>
          <p:nvPr/>
        </p:nvSpPr>
        <p:spPr>
          <a:xfrm>
            <a:off x="2811929" y="1586209"/>
            <a:ext cx="4619812" cy="369332"/>
          </a:xfrm>
          <a:prstGeom prst="rect">
            <a:avLst/>
          </a:prstGeom>
          <a:noFill/>
        </p:spPr>
        <p:txBody>
          <a:bodyPr wrap="square">
            <a:spAutoFit/>
          </a:bodyPr>
          <a:lstStyle/>
          <a:p>
            <a:r>
              <a:rPr lang="en-US" sz="1800" dirty="0">
                <a:solidFill>
                  <a:srgbClr val="111111"/>
                </a:solidFill>
                <a:latin typeface="+mn-lt"/>
              </a:rPr>
              <a:t>E</a:t>
            </a:r>
            <a:r>
              <a:rPr lang="en-US" sz="1800" b="0" i="0" dirty="0">
                <a:solidFill>
                  <a:srgbClr val="111111"/>
                </a:solidFill>
                <a:effectLst/>
                <a:latin typeface="+mn-lt"/>
              </a:rPr>
              <a:t>stimated price cost for User</a:t>
            </a:r>
            <a:endParaRPr lang="en-IN" sz="1800" dirty="0">
              <a:latin typeface="+mn-lt"/>
            </a:endParaRPr>
          </a:p>
        </p:txBody>
      </p:sp>
      <p:grpSp>
        <p:nvGrpSpPr>
          <p:cNvPr id="6" name="object 6">
            <a:extLst>
              <a:ext uri="{FF2B5EF4-FFF2-40B4-BE49-F238E27FC236}">
                <a16:creationId xmlns:a16="http://schemas.microsoft.com/office/drawing/2014/main" id="{5A916A3F-B247-B42A-8D2D-32DE4E60DC55}"/>
              </a:ext>
            </a:extLst>
          </p:cNvPr>
          <p:cNvGrpSpPr/>
          <p:nvPr/>
        </p:nvGrpSpPr>
        <p:grpSpPr>
          <a:xfrm>
            <a:off x="2026230" y="1528270"/>
            <a:ext cx="699041" cy="485209"/>
            <a:chOff x="5245136" y="945081"/>
            <a:chExt cx="791210" cy="658495"/>
          </a:xfrm>
        </p:grpSpPr>
        <p:sp>
          <p:nvSpPr>
            <p:cNvPr id="7" name="object 7">
              <a:extLst>
                <a:ext uri="{FF2B5EF4-FFF2-40B4-BE49-F238E27FC236}">
                  <a16:creationId xmlns:a16="http://schemas.microsoft.com/office/drawing/2014/main" id="{4B46CD1D-98B6-4D63-6CE8-3C70B9990FF8}"/>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0084C4BA-0E31-AA90-9610-5E222F568890}"/>
                </a:ext>
              </a:extLst>
            </p:cNvPr>
            <p:cNvPicPr/>
            <p:nvPr/>
          </p:nvPicPr>
          <p:blipFill>
            <a:blip r:embed="rId4" cstate="print"/>
            <a:stretch>
              <a:fillRect/>
            </a:stretch>
          </p:blipFill>
          <p:spPr>
            <a:xfrm>
              <a:off x="5310696" y="945081"/>
              <a:ext cx="94174" cy="94225"/>
            </a:xfrm>
            <a:prstGeom prst="rect">
              <a:avLst/>
            </a:prstGeom>
          </p:spPr>
        </p:pic>
        <p:sp>
          <p:nvSpPr>
            <p:cNvPr id="9" name="object 9">
              <a:extLst>
                <a:ext uri="{FF2B5EF4-FFF2-40B4-BE49-F238E27FC236}">
                  <a16:creationId xmlns:a16="http://schemas.microsoft.com/office/drawing/2014/main" id="{8DA87327-8C38-AFB2-1B83-E624BA2F99AB}"/>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10" name="object 10">
              <a:extLst>
                <a:ext uri="{FF2B5EF4-FFF2-40B4-BE49-F238E27FC236}">
                  <a16:creationId xmlns:a16="http://schemas.microsoft.com/office/drawing/2014/main" id="{F1B9EA60-04B8-A1E2-9809-D953CE5E0089}"/>
                </a:ext>
              </a:extLst>
            </p:cNvPr>
            <p:cNvPicPr/>
            <p:nvPr/>
          </p:nvPicPr>
          <p:blipFill>
            <a:blip r:embed="rId4" cstate="print"/>
            <a:stretch>
              <a:fillRect/>
            </a:stretch>
          </p:blipFill>
          <p:spPr>
            <a:xfrm>
              <a:off x="5687298" y="945081"/>
              <a:ext cx="94174" cy="94225"/>
            </a:xfrm>
            <a:prstGeom prst="rect">
              <a:avLst/>
            </a:prstGeom>
          </p:spPr>
        </p:pic>
        <p:pic>
          <p:nvPicPr>
            <p:cNvPr id="11" name="object 11">
              <a:extLst>
                <a:ext uri="{FF2B5EF4-FFF2-40B4-BE49-F238E27FC236}">
                  <a16:creationId xmlns:a16="http://schemas.microsoft.com/office/drawing/2014/main" id="{1D72ECFC-29A8-9311-127F-711495DF1348}"/>
                </a:ext>
              </a:extLst>
            </p:cNvPr>
            <p:cNvPicPr/>
            <p:nvPr/>
          </p:nvPicPr>
          <p:blipFill>
            <a:blip r:embed="rId5" cstate="print"/>
            <a:stretch>
              <a:fillRect/>
            </a:stretch>
          </p:blipFill>
          <p:spPr>
            <a:xfrm>
              <a:off x="5498667" y="945081"/>
              <a:ext cx="94174" cy="94225"/>
            </a:xfrm>
            <a:prstGeom prst="rect">
              <a:avLst/>
            </a:prstGeom>
          </p:spPr>
        </p:pic>
      </p:grpSp>
    </p:spTree>
    <p:extLst>
      <p:ext uri="{BB962C8B-B14F-4D97-AF65-F5344CB8AC3E}">
        <p14:creationId xmlns:p14="http://schemas.microsoft.com/office/powerpoint/2010/main" val="284859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6232" y="0"/>
            <a:ext cx="2707958" cy="2707958"/>
          </a:xfrm>
          <a:custGeom>
            <a:avLst/>
            <a:gdLst/>
            <a:ahLst/>
            <a:cxnLst/>
            <a:rect l="l" t="t" r="r" b="b"/>
            <a:pathLst>
              <a:path w="3610609" h="3610610">
                <a:moveTo>
                  <a:pt x="3610355" y="0"/>
                </a:moveTo>
                <a:lnTo>
                  <a:pt x="0" y="0"/>
                </a:lnTo>
                <a:lnTo>
                  <a:pt x="48165" y="314"/>
                </a:lnTo>
                <a:lnTo>
                  <a:pt x="96179" y="1256"/>
                </a:lnTo>
                <a:lnTo>
                  <a:pt x="144038" y="2820"/>
                </a:lnTo>
                <a:lnTo>
                  <a:pt x="191738" y="5004"/>
                </a:lnTo>
                <a:lnTo>
                  <a:pt x="239275" y="7803"/>
                </a:lnTo>
                <a:lnTo>
                  <a:pt x="286645" y="11213"/>
                </a:lnTo>
                <a:lnTo>
                  <a:pt x="333845" y="15230"/>
                </a:lnTo>
                <a:lnTo>
                  <a:pt x="380870" y="19851"/>
                </a:lnTo>
                <a:lnTo>
                  <a:pt x="427716" y="25072"/>
                </a:lnTo>
                <a:lnTo>
                  <a:pt x="474381" y="30888"/>
                </a:lnTo>
                <a:lnTo>
                  <a:pt x="520858" y="37296"/>
                </a:lnTo>
                <a:lnTo>
                  <a:pt x="567146" y="44292"/>
                </a:lnTo>
                <a:lnTo>
                  <a:pt x="613240" y="51872"/>
                </a:lnTo>
                <a:lnTo>
                  <a:pt x="659136" y="60032"/>
                </a:lnTo>
                <a:lnTo>
                  <a:pt x="704829" y="68768"/>
                </a:lnTo>
                <a:lnTo>
                  <a:pt x="750317" y="78076"/>
                </a:lnTo>
                <a:lnTo>
                  <a:pt x="795596" y="87953"/>
                </a:lnTo>
                <a:lnTo>
                  <a:pt x="840661" y="98395"/>
                </a:lnTo>
                <a:lnTo>
                  <a:pt x="885508" y="109396"/>
                </a:lnTo>
                <a:lnTo>
                  <a:pt x="930134" y="120955"/>
                </a:lnTo>
                <a:lnTo>
                  <a:pt x="974535" y="133066"/>
                </a:lnTo>
                <a:lnTo>
                  <a:pt x="1018706" y="145727"/>
                </a:lnTo>
                <a:lnTo>
                  <a:pt x="1062645" y="158932"/>
                </a:lnTo>
                <a:lnTo>
                  <a:pt x="1106346" y="172678"/>
                </a:lnTo>
                <a:lnTo>
                  <a:pt x="1149807" y="186962"/>
                </a:lnTo>
                <a:lnTo>
                  <a:pt x="1193023" y="201778"/>
                </a:lnTo>
                <a:lnTo>
                  <a:pt x="1235990" y="217125"/>
                </a:lnTo>
                <a:lnTo>
                  <a:pt x="1278705" y="232996"/>
                </a:lnTo>
                <a:lnTo>
                  <a:pt x="1321163" y="249390"/>
                </a:lnTo>
                <a:lnTo>
                  <a:pt x="1363361" y="266301"/>
                </a:lnTo>
                <a:lnTo>
                  <a:pt x="1405294" y="283725"/>
                </a:lnTo>
                <a:lnTo>
                  <a:pt x="1446960" y="301660"/>
                </a:lnTo>
                <a:lnTo>
                  <a:pt x="1488353" y="320101"/>
                </a:lnTo>
                <a:lnTo>
                  <a:pt x="1529470" y="339044"/>
                </a:lnTo>
                <a:lnTo>
                  <a:pt x="1570308" y="358485"/>
                </a:lnTo>
                <a:lnTo>
                  <a:pt x="1610862" y="378420"/>
                </a:lnTo>
                <a:lnTo>
                  <a:pt x="1651128" y="398846"/>
                </a:lnTo>
                <a:lnTo>
                  <a:pt x="1691103" y="419758"/>
                </a:lnTo>
                <a:lnTo>
                  <a:pt x="1730782" y="441153"/>
                </a:lnTo>
                <a:lnTo>
                  <a:pt x="1770161" y="463026"/>
                </a:lnTo>
                <a:lnTo>
                  <a:pt x="1809238" y="485375"/>
                </a:lnTo>
                <a:lnTo>
                  <a:pt x="1848007" y="508194"/>
                </a:lnTo>
                <a:lnTo>
                  <a:pt x="1886466" y="531480"/>
                </a:lnTo>
                <a:lnTo>
                  <a:pt x="1924609" y="555229"/>
                </a:lnTo>
                <a:lnTo>
                  <a:pt x="1962434" y="579438"/>
                </a:lnTo>
                <a:lnTo>
                  <a:pt x="1999936" y="604102"/>
                </a:lnTo>
                <a:lnTo>
                  <a:pt x="2037111" y="629217"/>
                </a:lnTo>
                <a:lnTo>
                  <a:pt x="2073955" y="654780"/>
                </a:lnTo>
                <a:lnTo>
                  <a:pt x="2110466" y="680786"/>
                </a:lnTo>
                <a:lnTo>
                  <a:pt x="2146638" y="707233"/>
                </a:lnTo>
                <a:lnTo>
                  <a:pt x="2182467" y="734115"/>
                </a:lnTo>
                <a:lnTo>
                  <a:pt x="2217951" y="761428"/>
                </a:lnTo>
                <a:lnTo>
                  <a:pt x="2253084" y="789170"/>
                </a:lnTo>
                <a:lnTo>
                  <a:pt x="2287864" y="817336"/>
                </a:lnTo>
                <a:lnTo>
                  <a:pt x="2322285" y="845923"/>
                </a:lnTo>
                <a:lnTo>
                  <a:pt x="2356345" y="874925"/>
                </a:lnTo>
                <a:lnTo>
                  <a:pt x="2390039" y="904340"/>
                </a:lnTo>
                <a:lnTo>
                  <a:pt x="2423364" y="934164"/>
                </a:lnTo>
                <a:lnTo>
                  <a:pt x="2456316" y="964392"/>
                </a:lnTo>
                <a:lnTo>
                  <a:pt x="2488890" y="995021"/>
                </a:lnTo>
                <a:lnTo>
                  <a:pt x="2521082" y="1026046"/>
                </a:lnTo>
                <a:lnTo>
                  <a:pt x="2552890" y="1057465"/>
                </a:lnTo>
                <a:lnTo>
                  <a:pt x="2584309" y="1089273"/>
                </a:lnTo>
                <a:lnTo>
                  <a:pt x="2615334" y="1121465"/>
                </a:lnTo>
                <a:lnTo>
                  <a:pt x="2645963" y="1154039"/>
                </a:lnTo>
                <a:lnTo>
                  <a:pt x="2676191" y="1186991"/>
                </a:lnTo>
                <a:lnTo>
                  <a:pt x="2706015" y="1220316"/>
                </a:lnTo>
                <a:lnTo>
                  <a:pt x="2735430" y="1254010"/>
                </a:lnTo>
                <a:lnTo>
                  <a:pt x="2764432" y="1288070"/>
                </a:lnTo>
                <a:lnTo>
                  <a:pt x="2793019" y="1322491"/>
                </a:lnTo>
                <a:lnTo>
                  <a:pt x="2821185" y="1357271"/>
                </a:lnTo>
                <a:lnTo>
                  <a:pt x="2848927" y="1392404"/>
                </a:lnTo>
                <a:lnTo>
                  <a:pt x="2876240" y="1427888"/>
                </a:lnTo>
                <a:lnTo>
                  <a:pt x="2903122" y="1463717"/>
                </a:lnTo>
                <a:lnTo>
                  <a:pt x="2929569" y="1499889"/>
                </a:lnTo>
                <a:lnTo>
                  <a:pt x="2955575" y="1536400"/>
                </a:lnTo>
                <a:lnTo>
                  <a:pt x="2981138" y="1573244"/>
                </a:lnTo>
                <a:lnTo>
                  <a:pt x="3006253" y="1610419"/>
                </a:lnTo>
                <a:lnTo>
                  <a:pt x="3030917" y="1647921"/>
                </a:lnTo>
                <a:lnTo>
                  <a:pt x="3055126" y="1685746"/>
                </a:lnTo>
                <a:lnTo>
                  <a:pt x="3078875" y="1723889"/>
                </a:lnTo>
                <a:lnTo>
                  <a:pt x="3102161" y="1762348"/>
                </a:lnTo>
                <a:lnTo>
                  <a:pt x="3124980" y="1801117"/>
                </a:lnTo>
                <a:lnTo>
                  <a:pt x="3147329" y="1840194"/>
                </a:lnTo>
                <a:lnTo>
                  <a:pt x="3169202" y="1879573"/>
                </a:lnTo>
                <a:lnTo>
                  <a:pt x="3190597" y="1919252"/>
                </a:lnTo>
                <a:lnTo>
                  <a:pt x="3211509" y="1959227"/>
                </a:lnTo>
                <a:lnTo>
                  <a:pt x="3231935" y="1999493"/>
                </a:lnTo>
                <a:lnTo>
                  <a:pt x="3251870" y="2040047"/>
                </a:lnTo>
                <a:lnTo>
                  <a:pt x="3271311" y="2080885"/>
                </a:lnTo>
                <a:lnTo>
                  <a:pt x="3290254" y="2122002"/>
                </a:lnTo>
                <a:lnTo>
                  <a:pt x="3308695" y="2163395"/>
                </a:lnTo>
                <a:lnTo>
                  <a:pt x="3326630" y="2205061"/>
                </a:lnTo>
                <a:lnTo>
                  <a:pt x="3344054" y="2246994"/>
                </a:lnTo>
                <a:lnTo>
                  <a:pt x="3360965" y="2289192"/>
                </a:lnTo>
                <a:lnTo>
                  <a:pt x="3377359" y="2331650"/>
                </a:lnTo>
                <a:lnTo>
                  <a:pt x="3393230" y="2374365"/>
                </a:lnTo>
                <a:lnTo>
                  <a:pt x="3408577" y="2417332"/>
                </a:lnTo>
                <a:lnTo>
                  <a:pt x="3423393" y="2460548"/>
                </a:lnTo>
                <a:lnTo>
                  <a:pt x="3437677" y="2504009"/>
                </a:lnTo>
                <a:lnTo>
                  <a:pt x="3451423" y="2547710"/>
                </a:lnTo>
                <a:lnTo>
                  <a:pt x="3464628" y="2591649"/>
                </a:lnTo>
                <a:lnTo>
                  <a:pt x="3477289" y="2635820"/>
                </a:lnTo>
                <a:lnTo>
                  <a:pt x="3489400" y="2680221"/>
                </a:lnTo>
                <a:lnTo>
                  <a:pt x="3500959" y="2724847"/>
                </a:lnTo>
                <a:lnTo>
                  <a:pt x="3511960" y="2769694"/>
                </a:lnTo>
                <a:lnTo>
                  <a:pt x="3522402" y="2814759"/>
                </a:lnTo>
                <a:lnTo>
                  <a:pt x="3532279" y="2860038"/>
                </a:lnTo>
                <a:lnTo>
                  <a:pt x="3541587" y="2905526"/>
                </a:lnTo>
                <a:lnTo>
                  <a:pt x="3550323" y="2951219"/>
                </a:lnTo>
                <a:lnTo>
                  <a:pt x="3558483" y="2997115"/>
                </a:lnTo>
                <a:lnTo>
                  <a:pt x="3566063" y="3043209"/>
                </a:lnTo>
                <a:lnTo>
                  <a:pt x="3573059" y="3089497"/>
                </a:lnTo>
                <a:lnTo>
                  <a:pt x="3579467" y="3135974"/>
                </a:lnTo>
                <a:lnTo>
                  <a:pt x="3585283" y="3182639"/>
                </a:lnTo>
                <a:lnTo>
                  <a:pt x="3590504" y="3229485"/>
                </a:lnTo>
                <a:lnTo>
                  <a:pt x="3595125" y="3276510"/>
                </a:lnTo>
                <a:lnTo>
                  <a:pt x="3599142" y="3323710"/>
                </a:lnTo>
                <a:lnTo>
                  <a:pt x="3602552" y="3371080"/>
                </a:lnTo>
                <a:lnTo>
                  <a:pt x="3605351" y="3418617"/>
                </a:lnTo>
                <a:lnTo>
                  <a:pt x="3607535" y="3466317"/>
                </a:lnTo>
                <a:lnTo>
                  <a:pt x="3609099" y="3514176"/>
                </a:lnTo>
                <a:lnTo>
                  <a:pt x="3610041" y="3562190"/>
                </a:lnTo>
                <a:lnTo>
                  <a:pt x="3610355" y="3610355"/>
                </a:lnTo>
                <a:lnTo>
                  <a:pt x="3610355" y="0"/>
                </a:lnTo>
                <a:close/>
              </a:path>
            </a:pathLst>
          </a:custGeom>
          <a:solidFill>
            <a:srgbClr val="44536A"/>
          </a:solidFill>
        </p:spPr>
        <p:txBody>
          <a:bodyPr wrap="square" lIns="0" tIns="0" rIns="0" bIns="0" rtlCol="0"/>
          <a:lstStyle/>
          <a:p>
            <a:endParaRPr sz="1050"/>
          </a:p>
        </p:txBody>
      </p:sp>
      <p:sp>
        <p:nvSpPr>
          <p:cNvPr id="3" name="object 3"/>
          <p:cNvSpPr/>
          <p:nvPr/>
        </p:nvSpPr>
        <p:spPr>
          <a:xfrm>
            <a:off x="0" y="2435733"/>
            <a:ext cx="2707958" cy="2707958"/>
          </a:xfrm>
          <a:custGeom>
            <a:avLst/>
            <a:gdLst/>
            <a:ahLst/>
            <a:cxnLst/>
            <a:rect l="l" t="t" r="r" b="b"/>
            <a:pathLst>
              <a:path w="3610610" h="3610609">
                <a:moveTo>
                  <a:pt x="0" y="0"/>
                </a:moveTo>
                <a:lnTo>
                  <a:pt x="0" y="3610355"/>
                </a:lnTo>
                <a:lnTo>
                  <a:pt x="3610356" y="3610355"/>
                </a:lnTo>
                <a:lnTo>
                  <a:pt x="3562191" y="3610040"/>
                </a:lnTo>
                <a:lnTo>
                  <a:pt x="3514177" y="3609098"/>
                </a:lnTo>
                <a:lnTo>
                  <a:pt x="3466318" y="3607534"/>
                </a:lnTo>
                <a:lnTo>
                  <a:pt x="3418618" y="3605350"/>
                </a:lnTo>
                <a:lnTo>
                  <a:pt x="3371081" y="3602551"/>
                </a:lnTo>
                <a:lnTo>
                  <a:pt x="3323710" y="3599141"/>
                </a:lnTo>
                <a:lnTo>
                  <a:pt x="3276511" y="3595124"/>
                </a:lnTo>
                <a:lnTo>
                  <a:pt x="3229486" y="3590503"/>
                </a:lnTo>
                <a:lnTo>
                  <a:pt x="3182639" y="3585282"/>
                </a:lnTo>
                <a:lnTo>
                  <a:pt x="3135975" y="3579466"/>
                </a:lnTo>
                <a:lnTo>
                  <a:pt x="3089497" y="3573058"/>
                </a:lnTo>
                <a:lnTo>
                  <a:pt x="3043209" y="3566062"/>
                </a:lnTo>
                <a:lnTo>
                  <a:pt x="2997116" y="3558482"/>
                </a:lnTo>
                <a:lnTo>
                  <a:pt x="2951220" y="3550322"/>
                </a:lnTo>
                <a:lnTo>
                  <a:pt x="2905526" y="3541586"/>
                </a:lnTo>
                <a:lnTo>
                  <a:pt x="2860038" y="3532278"/>
                </a:lnTo>
                <a:lnTo>
                  <a:pt x="2814760" y="3522401"/>
                </a:lnTo>
                <a:lnTo>
                  <a:pt x="2769695" y="3511960"/>
                </a:lnTo>
                <a:lnTo>
                  <a:pt x="2724847" y="3500958"/>
                </a:lnTo>
                <a:lnTo>
                  <a:pt x="2680221" y="3489399"/>
                </a:lnTo>
                <a:lnTo>
                  <a:pt x="2635821" y="3477288"/>
                </a:lnTo>
                <a:lnTo>
                  <a:pt x="2591649" y="3464628"/>
                </a:lnTo>
                <a:lnTo>
                  <a:pt x="2547711" y="3451423"/>
                </a:lnTo>
                <a:lnTo>
                  <a:pt x="2504009" y="3437676"/>
                </a:lnTo>
                <a:lnTo>
                  <a:pt x="2460549" y="3423393"/>
                </a:lnTo>
                <a:lnTo>
                  <a:pt x="2417333" y="3408576"/>
                </a:lnTo>
                <a:lnTo>
                  <a:pt x="2374365" y="3393230"/>
                </a:lnTo>
                <a:lnTo>
                  <a:pt x="2331651" y="3377358"/>
                </a:lnTo>
                <a:lnTo>
                  <a:pt x="2289193" y="3360965"/>
                </a:lnTo>
                <a:lnTo>
                  <a:pt x="2246995" y="3344054"/>
                </a:lnTo>
                <a:lnTo>
                  <a:pt x="2205061" y="3326629"/>
                </a:lnTo>
                <a:lnTo>
                  <a:pt x="2163396" y="3308694"/>
                </a:lnTo>
                <a:lnTo>
                  <a:pt x="2122002" y="3290254"/>
                </a:lnTo>
                <a:lnTo>
                  <a:pt x="2080885" y="3271311"/>
                </a:lnTo>
                <a:lnTo>
                  <a:pt x="2040047" y="3251870"/>
                </a:lnTo>
                <a:lnTo>
                  <a:pt x="1999494" y="3231934"/>
                </a:lnTo>
                <a:lnTo>
                  <a:pt x="1959227" y="3211509"/>
                </a:lnTo>
                <a:lnTo>
                  <a:pt x="1919253" y="3190597"/>
                </a:lnTo>
                <a:lnTo>
                  <a:pt x="1879574" y="3169202"/>
                </a:lnTo>
                <a:lnTo>
                  <a:pt x="1840194" y="3147328"/>
                </a:lnTo>
                <a:lnTo>
                  <a:pt x="1801117" y="3124980"/>
                </a:lnTo>
                <a:lnTo>
                  <a:pt x="1762348" y="3102161"/>
                </a:lnTo>
                <a:lnTo>
                  <a:pt x="1723889" y="3078874"/>
                </a:lnTo>
                <a:lnTo>
                  <a:pt x="1685746" y="3055125"/>
                </a:lnTo>
                <a:lnTo>
                  <a:pt x="1647921" y="3030916"/>
                </a:lnTo>
                <a:lnTo>
                  <a:pt x="1610420" y="3006253"/>
                </a:lnTo>
                <a:lnTo>
                  <a:pt x="1573244" y="2981137"/>
                </a:lnTo>
                <a:lnTo>
                  <a:pt x="1536400" y="2955574"/>
                </a:lnTo>
                <a:lnTo>
                  <a:pt x="1499890" y="2929568"/>
                </a:lnTo>
                <a:lnTo>
                  <a:pt x="1463718" y="2903122"/>
                </a:lnTo>
                <a:lnTo>
                  <a:pt x="1427888" y="2876240"/>
                </a:lnTo>
                <a:lnTo>
                  <a:pt x="1392405" y="2848926"/>
                </a:lnTo>
                <a:lnTo>
                  <a:pt x="1357271" y="2821184"/>
                </a:lnTo>
                <a:lnTo>
                  <a:pt x="1322492" y="2793018"/>
                </a:lnTo>
                <a:lnTo>
                  <a:pt x="1288070" y="2764432"/>
                </a:lnTo>
                <a:lnTo>
                  <a:pt x="1254010" y="2735429"/>
                </a:lnTo>
                <a:lnTo>
                  <a:pt x="1220316" y="2706014"/>
                </a:lnTo>
                <a:lnTo>
                  <a:pt x="1186991" y="2676191"/>
                </a:lnTo>
                <a:lnTo>
                  <a:pt x="1154040" y="2645963"/>
                </a:lnTo>
                <a:lnTo>
                  <a:pt x="1121466" y="2615334"/>
                </a:lnTo>
                <a:lnTo>
                  <a:pt x="1089273" y="2584308"/>
                </a:lnTo>
                <a:lnTo>
                  <a:pt x="1057465" y="2552890"/>
                </a:lnTo>
                <a:lnTo>
                  <a:pt x="1026047" y="2521082"/>
                </a:lnTo>
                <a:lnTo>
                  <a:pt x="995021" y="2488889"/>
                </a:lnTo>
                <a:lnTo>
                  <a:pt x="964392" y="2456315"/>
                </a:lnTo>
                <a:lnTo>
                  <a:pt x="934164" y="2423364"/>
                </a:lnTo>
                <a:lnTo>
                  <a:pt x="904340" y="2390039"/>
                </a:lnTo>
                <a:lnTo>
                  <a:pt x="874925" y="2356345"/>
                </a:lnTo>
                <a:lnTo>
                  <a:pt x="845923" y="2322285"/>
                </a:lnTo>
                <a:lnTo>
                  <a:pt x="817337" y="2287863"/>
                </a:lnTo>
                <a:lnTo>
                  <a:pt x="789170" y="2253084"/>
                </a:lnTo>
                <a:lnTo>
                  <a:pt x="761429" y="2217950"/>
                </a:lnTo>
                <a:lnTo>
                  <a:pt x="734115" y="2182467"/>
                </a:lnTo>
                <a:lnTo>
                  <a:pt x="707233" y="2146637"/>
                </a:lnTo>
                <a:lnTo>
                  <a:pt x="680787" y="2110465"/>
                </a:lnTo>
                <a:lnTo>
                  <a:pt x="654780" y="2073955"/>
                </a:lnTo>
                <a:lnTo>
                  <a:pt x="629217" y="2037111"/>
                </a:lnTo>
                <a:lnTo>
                  <a:pt x="604102" y="1999935"/>
                </a:lnTo>
                <a:lnTo>
                  <a:pt x="579438" y="1962434"/>
                </a:lnTo>
                <a:lnTo>
                  <a:pt x="555230" y="1924609"/>
                </a:lnTo>
                <a:lnTo>
                  <a:pt x="531480" y="1886466"/>
                </a:lnTo>
                <a:lnTo>
                  <a:pt x="508194" y="1848007"/>
                </a:lnTo>
                <a:lnTo>
                  <a:pt x="485375" y="1809238"/>
                </a:lnTo>
                <a:lnTo>
                  <a:pt x="463026" y="1770161"/>
                </a:lnTo>
                <a:lnTo>
                  <a:pt x="441153" y="1730782"/>
                </a:lnTo>
                <a:lnTo>
                  <a:pt x="419758" y="1691102"/>
                </a:lnTo>
                <a:lnTo>
                  <a:pt x="398846" y="1651128"/>
                </a:lnTo>
                <a:lnTo>
                  <a:pt x="378420" y="1610862"/>
                </a:lnTo>
                <a:lnTo>
                  <a:pt x="358485" y="1570308"/>
                </a:lnTo>
                <a:lnTo>
                  <a:pt x="339044" y="1529470"/>
                </a:lnTo>
                <a:lnTo>
                  <a:pt x="320101" y="1488353"/>
                </a:lnTo>
                <a:lnTo>
                  <a:pt x="301660" y="1446959"/>
                </a:lnTo>
                <a:lnTo>
                  <a:pt x="283725" y="1405294"/>
                </a:lnTo>
                <a:lnTo>
                  <a:pt x="266301" y="1363360"/>
                </a:lnTo>
                <a:lnTo>
                  <a:pt x="249390" y="1321163"/>
                </a:lnTo>
                <a:lnTo>
                  <a:pt x="232996" y="1278704"/>
                </a:lnTo>
                <a:lnTo>
                  <a:pt x="217125" y="1235990"/>
                </a:lnTo>
                <a:lnTo>
                  <a:pt x="201778" y="1193023"/>
                </a:lnTo>
                <a:lnTo>
                  <a:pt x="186962" y="1149807"/>
                </a:lnTo>
                <a:lnTo>
                  <a:pt x="172678" y="1106346"/>
                </a:lnTo>
                <a:lnTo>
                  <a:pt x="158932" y="1062645"/>
                </a:lnTo>
                <a:lnTo>
                  <a:pt x="145727" y="1018706"/>
                </a:lnTo>
                <a:lnTo>
                  <a:pt x="133066" y="974535"/>
                </a:lnTo>
                <a:lnTo>
                  <a:pt x="120955" y="930134"/>
                </a:lnTo>
                <a:lnTo>
                  <a:pt x="109396" y="885508"/>
                </a:lnTo>
                <a:lnTo>
                  <a:pt x="98395" y="840661"/>
                </a:lnTo>
                <a:lnTo>
                  <a:pt x="87953" y="795596"/>
                </a:lnTo>
                <a:lnTo>
                  <a:pt x="78076" y="750317"/>
                </a:lnTo>
                <a:lnTo>
                  <a:pt x="68768" y="704829"/>
                </a:lnTo>
                <a:lnTo>
                  <a:pt x="60032" y="659136"/>
                </a:lnTo>
                <a:lnTo>
                  <a:pt x="51872" y="613240"/>
                </a:lnTo>
                <a:lnTo>
                  <a:pt x="44292" y="567146"/>
                </a:lnTo>
                <a:lnTo>
                  <a:pt x="37296" y="520858"/>
                </a:lnTo>
                <a:lnTo>
                  <a:pt x="30888" y="474381"/>
                </a:lnTo>
                <a:lnTo>
                  <a:pt x="25072" y="427716"/>
                </a:lnTo>
                <a:lnTo>
                  <a:pt x="19851" y="380870"/>
                </a:lnTo>
                <a:lnTo>
                  <a:pt x="15230" y="333845"/>
                </a:lnTo>
                <a:lnTo>
                  <a:pt x="11213" y="286645"/>
                </a:lnTo>
                <a:lnTo>
                  <a:pt x="7803" y="239275"/>
                </a:lnTo>
                <a:lnTo>
                  <a:pt x="5004" y="191738"/>
                </a:lnTo>
                <a:lnTo>
                  <a:pt x="2820" y="144038"/>
                </a:lnTo>
                <a:lnTo>
                  <a:pt x="1256" y="96179"/>
                </a:lnTo>
                <a:lnTo>
                  <a:pt x="314" y="48165"/>
                </a:lnTo>
                <a:lnTo>
                  <a:pt x="0" y="0"/>
                </a:lnTo>
                <a:close/>
              </a:path>
            </a:pathLst>
          </a:custGeom>
          <a:solidFill>
            <a:srgbClr val="44536A"/>
          </a:solidFill>
        </p:spPr>
        <p:txBody>
          <a:bodyPr wrap="square" lIns="0" tIns="0" rIns="0" bIns="0" rtlCol="0"/>
          <a:lstStyle/>
          <a:p>
            <a:endParaRPr sz="1050"/>
          </a:p>
        </p:txBody>
      </p:sp>
      <p:sp>
        <p:nvSpPr>
          <p:cNvPr id="4" name="object 4"/>
          <p:cNvSpPr txBox="1"/>
          <p:nvPr/>
        </p:nvSpPr>
        <p:spPr>
          <a:xfrm>
            <a:off x="344805" y="949452"/>
            <a:ext cx="2667000"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 </a:t>
            </a:r>
            <a:r>
              <a:rPr sz="1200" b="1" spc="-75" dirty="0">
                <a:latin typeface="Trebuchet MS"/>
                <a:cs typeface="Trebuchet MS"/>
              </a:rPr>
              <a:t>1</a:t>
            </a:r>
            <a:r>
              <a:rPr sz="900" b="1" spc="-75" dirty="0">
                <a:latin typeface="Trebuchet MS"/>
                <a:cs typeface="Trebuchet MS"/>
              </a:rPr>
              <a:t>:</a:t>
            </a:r>
            <a:r>
              <a:rPr sz="900" b="1" spc="-19" dirty="0">
                <a:latin typeface="Trebuchet MS"/>
                <a:cs typeface="Trebuchet MS"/>
              </a:rPr>
              <a:t> </a:t>
            </a:r>
            <a:r>
              <a:rPr sz="900" b="1" spc="-34" dirty="0">
                <a:latin typeface="Trebuchet MS"/>
                <a:cs typeface="Trebuchet MS"/>
              </a:rPr>
              <a:t>Research</a:t>
            </a:r>
            <a:r>
              <a:rPr sz="900" b="1" spc="-19" dirty="0">
                <a:latin typeface="Trebuchet MS"/>
                <a:cs typeface="Trebuchet MS"/>
              </a:rPr>
              <a:t> </a:t>
            </a:r>
            <a:r>
              <a:rPr sz="900" b="1" spc="-15" dirty="0">
                <a:latin typeface="Trebuchet MS"/>
                <a:cs typeface="Trebuchet MS"/>
              </a:rPr>
              <a:t>and</a:t>
            </a:r>
            <a:r>
              <a:rPr sz="900" b="1" spc="-34" dirty="0">
                <a:latin typeface="Trebuchet MS"/>
                <a:cs typeface="Trebuchet MS"/>
              </a:rPr>
              <a:t> </a:t>
            </a:r>
            <a:r>
              <a:rPr sz="900" b="1" spc="-38" dirty="0">
                <a:latin typeface="Trebuchet MS"/>
                <a:cs typeface="Trebuchet MS"/>
              </a:rPr>
              <a:t>Development</a:t>
            </a:r>
            <a:r>
              <a:rPr sz="900" b="1" spc="-8" dirty="0">
                <a:latin typeface="Trebuchet MS"/>
                <a:cs typeface="Trebuchet MS"/>
              </a:rPr>
              <a:t> </a:t>
            </a:r>
            <a:r>
              <a:rPr sz="900" b="1" spc="-15" dirty="0">
                <a:latin typeface="Trebuchet MS"/>
                <a:cs typeface="Trebuchet MS"/>
              </a:rPr>
              <a:t>(Months</a:t>
            </a:r>
            <a:r>
              <a:rPr sz="900" b="1" spc="-34" dirty="0">
                <a:latin typeface="Trebuchet MS"/>
                <a:cs typeface="Trebuchet MS"/>
              </a:rPr>
              <a:t> </a:t>
            </a:r>
            <a:r>
              <a:rPr sz="900" b="1" dirty="0">
                <a:latin typeface="Trebuchet MS"/>
                <a:cs typeface="Trebuchet MS"/>
              </a:rPr>
              <a:t>1-</a:t>
            </a:r>
            <a:r>
              <a:rPr sz="900" b="1" spc="-19" dirty="0">
                <a:latin typeface="Trebuchet MS"/>
                <a:cs typeface="Trebuchet MS"/>
              </a:rPr>
              <a:t>6)</a:t>
            </a:r>
            <a:endParaRPr sz="900" dirty="0">
              <a:latin typeface="Trebuchet MS"/>
              <a:cs typeface="Trebuchet MS"/>
            </a:endParaRPr>
          </a:p>
        </p:txBody>
      </p:sp>
      <p:sp>
        <p:nvSpPr>
          <p:cNvPr id="5" name="object 5"/>
          <p:cNvSpPr txBox="1"/>
          <p:nvPr/>
        </p:nvSpPr>
        <p:spPr>
          <a:xfrm>
            <a:off x="344805" y="1304926"/>
            <a:ext cx="3365659"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Feasibility</a:t>
            </a:r>
            <a:r>
              <a:rPr sz="900" b="1" spc="-49" dirty="0">
                <a:latin typeface="Trebuchet MS"/>
                <a:cs typeface="Trebuchet MS"/>
              </a:rPr>
              <a:t> </a:t>
            </a:r>
            <a:r>
              <a:rPr sz="900" b="1" spc="-41" dirty="0">
                <a:latin typeface="Trebuchet MS"/>
                <a:cs typeface="Trebuchet MS"/>
              </a:rPr>
              <a:t>Study:</a:t>
            </a:r>
            <a:r>
              <a:rPr sz="900" b="1" spc="-15" dirty="0">
                <a:latin typeface="Trebuchet MS"/>
                <a:cs typeface="Trebuchet MS"/>
              </a:rPr>
              <a:t> </a:t>
            </a:r>
            <a:r>
              <a:rPr sz="900" spc="-26" dirty="0">
                <a:latin typeface="Tahoma"/>
                <a:cs typeface="Tahoma"/>
              </a:rPr>
              <a:t>Research</a:t>
            </a:r>
            <a:r>
              <a:rPr sz="900" spc="-49" dirty="0">
                <a:latin typeface="Tahoma"/>
                <a:cs typeface="Tahoma"/>
              </a:rPr>
              <a:t> </a:t>
            </a:r>
            <a:r>
              <a:rPr sz="900" spc="-8" dirty="0">
                <a:latin typeface="Tahoma"/>
                <a:cs typeface="Tahoma"/>
              </a:rPr>
              <a:t>market</a:t>
            </a:r>
            <a:r>
              <a:rPr sz="900" spc="-26" dirty="0">
                <a:latin typeface="Tahoma"/>
                <a:cs typeface="Tahoma"/>
              </a:rPr>
              <a:t> </a:t>
            </a:r>
            <a:r>
              <a:rPr sz="900" spc="-8" dirty="0">
                <a:latin typeface="Tahoma"/>
                <a:cs typeface="Tahoma"/>
              </a:rPr>
              <a:t>demand</a:t>
            </a:r>
            <a:r>
              <a:rPr sz="900" spc="-30" dirty="0">
                <a:latin typeface="Tahoma"/>
                <a:cs typeface="Tahoma"/>
              </a:rPr>
              <a:t> </a:t>
            </a:r>
            <a:r>
              <a:rPr sz="900" dirty="0">
                <a:latin typeface="Tahoma"/>
                <a:cs typeface="Tahoma"/>
              </a:rPr>
              <a:t>and</a:t>
            </a:r>
            <a:r>
              <a:rPr sz="900" spc="-30" dirty="0">
                <a:latin typeface="Tahoma"/>
                <a:cs typeface="Tahoma"/>
              </a:rPr>
              <a:t> </a:t>
            </a:r>
            <a:r>
              <a:rPr sz="900" dirty="0">
                <a:latin typeface="Tahoma"/>
                <a:cs typeface="Tahoma"/>
              </a:rPr>
              <a:t>potential</a:t>
            </a:r>
            <a:r>
              <a:rPr sz="900" spc="-11" dirty="0">
                <a:latin typeface="Tahoma"/>
                <a:cs typeface="Tahoma"/>
              </a:rPr>
              <a:t> </a:t>
            </a:r>
            <a:r>
              <a:rPr sz="900" spc="-8" dirty="0">
                <a:latin typeface="Tahoma"/>
                <a:cs typeface="Tahoma"/>
              </a:rPr>
              <a:t>partners.</a:t>
            </a:r>
            <a:endParaRPr sz="900" dirty="0">
              <a:latin typeface="Tahoma"/>
              <a:cs typeface="Tahoma"/>
            </a:endParaRPr>
          </a:p>
        </p:txBody>
      </p:sp>
      <p:sp>
        <p:nvSpPr>
          <p:cNvPr id="6" name="object 6"/>
          <p:cNvSpPr txBox="1"/>
          <p:nvPr/>
        </p:nvSpPr>
        <p:spPr>
          <a:xfrm>
            <a:off x="344805" y="1606677"/>
            <a:ext cx="354520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41" dirty="0">
                <a:latin typeface="Trebuchet MS"/>
                <a:cs typeface="Trebuchet MS"/>
              </a:rPr>
              <a:t>Technology</a:t>
            </a:r>
            <a:r>
              <a:rPr sz="900" b="1" spc="-23" dirty="0">
                <a:latin typeface="Trebuchet MS"/>
                <a:cs typeface="Trebuchet MS"/>
              </a:rPr>
              <a:t> </a:t>
            </a:r>
            <a:r>
              <a:rPr sz="900" b="1" spc="-41" dirty="0">
                <a:latin typeface="Trebuchet MS"/>
                <a:cs typeface="Trebuchet MS"/>
              </a:rPr>
              <a:t>Development:</a:t>
            </a:r>
            <a:r>
              <a:rPr sz="900" b="1" spc="-11" dirty="0">
                <a:latin typeface="Trebuchet MS"/>
                <a:cs typeface="Trebuchet MS"/>
              </a:rPr>
              <a:t> </a:t>
            </a:r>
            <a:r>
              <a:rPr sz="900" spc="-19" dirty="0">
                <a:latin typeface="Tahoma"/>
                <a:cs typeface="Tahoma"/>
              </a:rPr>
              <a:t>Create</a:t>
            </a:r>
            <a:r>
              <a:rPr sz="900" spc="-49" dirty="0">
                <a:latin typeface="Tahoma"/>
                <a:cs typeface="Tahoma"/>
              </a:rPr>
              <a:t> </a:t>
            </a:r>
            <a:r>
              <a:rPr sz="900" dirty="0">
                <a:latin typeface="Tahoma"/>
                <a:cs typeface="Tahoma"/>
              </a:rPr>
              <a:t>and</a:t>
            </a:r>
            <a:r>
              <a:rPr sz="900" spc="-19" dirty="0">
                <a:latin typeface="Tahoma"/>
                <a:cs typeface="Tahoma"/>
              </a:rPr>
              <a:t> </a:t>
            </a:r>
            <a:r>
              <a:rPr sz="900" spc="-8" dirty="0">
                <a:latin typeface="Tahoma"/>
                <a:cs typeface="Tahoma"/>
              </a:rPr>
              <a:t>test</a:t>
            </a:r>
            <a:r>
              <a:rPr sz="900" spc="-30" dirty="0">
                <a:latin typeface="Tahoma"/>
                <a:cs typeface="Tahoma"/>
              </a:rPr>
              <a:t> </a:t>
            </a:r>
            <a:r>
              <a:rPr sz="900" spc="-15" dirty="0">
                <a:latin typeface="Tahoma"/>
                <a:cs typeface="Tahoma"/>
              </a:rPr>
              <a:t>prototype</a:t>
            </a:r>
            <a:r>
              <a:rPr sz="900" dirty="0">
                <a:latin typeface="Tahoma"/>
                <a:cs typeface="Tahoma"/>
              </a:rPr>
              <a:t> </a:t>
            </a:r>
            <a:r>
              <a:rPr sz="900" spc="-8" dirty="0">
                <a:latin typeface="Tahoma"/>
                <a:cs typeface="Tahoma"/>
              </a:rPr>
              <a:t>parking</a:t>
            </a:r>
            <a:r>
              <a:rPr sz="900" spc="-23" dirty="0">
                <a:latin typeface="Tahoma"/>
                <a:cs typeface="Tahoma"/>
              </a:rPr>
              <a:t> </a:t>
            </a:r>
            <a:r>
              <a:rPr sz="900" spc="-8" dirty="0">
                <a:latin typeface="Tahoma"/>
                <a:cs typeface="Tahoma"/>
              </a:rPr>
              <a:t>solutions.</a:t>
            </a:r>
            <a:endParaRPr sz="900">
              <a:latin typeface="Tahoma"/>
              <a:cs typeface="Tahoma"/>
            </a:endParaRPr>
          </a:p>
        </p:txBody>
      </p:sp>
      <p:sp>
        <p:nvSpPr>
          <p:cNvPr id="7" name="object 7"/>
          <p:cNvSpPr txBox="1"/>
          <p:nvPr/>
        </p:nvSpPr>
        <p:spPr>
          <a:xfrm>
            <a:off x="344805" y="1907286"/>
            <a:ext cx="3155633"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Prototype </a:t>
            </a:r>
            <a:r>
              <a:rPr sz="900" b="1" spc="-45" dirty="0">
                <a:latin typeface="Trebuchet MS"/>
                <a:cs typeface="Trebuchet MS"/>
              </a:rPr>
              <a:t>Testing:</a:t>
            </a:r>
            <a:r>
              <a:rPr sz="900" b="1" spc="-15" dirty="0">
                <a:latin typeface="Trebuchet MS"/>
                <a:cs typeface="Trebuchet MS"/>
              </a:rPr>
              <a:t> </a:t>
            </a:r>
            <a:r>
              <a:rPr sz="900" spc="-15" dirty="0">
                <a:latin typeface="Tahoma"/>
                <a:cs typeface="Tahoma"/>
              </a:rPr>
              <a:t>Gather</a:t>
            </a:r>
            <a:r>
              <a:rPr sz="900" spc="-26" dirty="0">
                <a:latin typeface="Tahoma"/>
                <a:cs typeface="Tahoma"/>
              </a:rPr>
              <a:t> </a:t>
            </a:r>
            <a:r>
              <a:rPr sz="900" spc="-8" dirty="0">
                <a:latin typeface="Tahoma"/>
                <a:cs typeface="Tahoma"/>
              </a:rPr>
              <a:t>feedback</a:t>
            </a:r>
            <a:r>
              <a:rPr sz="900" spc="-26" dirty="0">
                <a:latin typeface="Tahoma"/>
                <a:cs typeface="Tahoma"/>
              </a:rPr>
              <a:t> </a:t>
            </a:r>
            <a:r>
              <a:rPr sz="900" spc="-30" dirty="0">
                <a:latin typeface="Tahoma"/>
                <a:cs typeface="Tahoma"/>
              </a:rPr>
              <a:t>on</a:t>
            </a:r>
            <a:r>
              <a:rPr sz="900" spc="-34" dirty="0">
                <a:latin typeface="Tahoma"/>
                <a:cs typeface="Tahoma"/>
              </a:rPr>
              <a:t> </a:t>
            </a:r>
            <a:r>
              <a:rPr sz="900" spc="-15" dirty="0">
                <a:latin typeface="Tahoma"/>
                <a:cs typeface="Tahoma"/>
              </a:rPr>
              <a:t>prototype </a:t>
            </a:r>
            <a:r>
              <a:rPr sz="900" spc="-8" dirty="0">
                <a:latin typeface="Tahoma"/>
                <a:cs typeface="Tahoma"/>
              </a:rPr>
              <a:t>performance.</a:t>
            </a:r>
            <a:endParaRPr sz="900">
              <a:latin typeface="Tahoma"/>
              <a:cs typeface="Tahoma"/>
            </a:endParaRPr>
          </a:p>
        </p:txBody>
      </p:sp>
      <p:sp>
        <p:nvSpPr>
          <p:cNvPr id="8" name="object 8"/>
          <p:cNvSpPr txBox="1"/>
          <p:nvPr/>
        </p:nvSpPr>
        <p:spPr>
          <a:xfrm>
            <a:off x="344805" y="2221801"/>
            <a:ext cx="2043589"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30" dirty="0">
                <a:latin typeface="Trebuchet MS"/>
                <a:cs typeface="Trebuchet MS"/>
              </a:rPr>
              <a:t> </a:t>
            </a:r>
            <a:r>
              <a:rPr sz="1200" b="1" spc="-75" dirty="0">
                <a:latin typeface="Trebuchet MS"/>
                <a:cs typeface="Trebuchet MS"/>
              </a:rPr>
              <a:t>2</a:t>
            </a:r>
            <a:r>
              <a:rPr sz="900" b="1" spc="-75" dirty="0">
                <a:latin typeface="Trebuchet MS"/>
                <a:cs typeface="Trebuchet MS"/>
              </a:rPr>
              <a:t>:</a:t>
            </a:r>
            <a:r>
              <a:rPr sz="900" b="1" spc="-26" dirty="0">
                <a:latin typeface="Trebuchet MS"/>
                <a:cs typeface="Trebuchet MS"/>
              </a:rPr>
              <a:t> </a:t>
            </a:r>
            <a:r>
              <a:rPr sz="900" b="1" spc="-34" dirty="0">
                <a:latin typeface="Trebuchet MS"/>
                <a:cs typeface="Trebuchet MS"/>
              </a:rPr>
              <a:t>Pilot </a:t>
            </a:r>
            <a:r>
              <a:rPr sz="900" b="1" spc="-19" dirty="0">
                <a:latin typeface="Trebuchet MS"/>
                <a:cs typeface="Trebuchet MS"/>
              </a:rPr>
              <a:t>Program</a:t>
            </a:r>
            <a:r>
              <a:rPr sz="900" b="1" spc="-23" dirty="0">
                <a:latin typeface="Trebuchet MS"/>
                <a:cs typeface="Trebuchet MS"/>
              </a:rPr>
              <a:t> </a:t>
            </a:r>
            <a:r>
              <a:rPr sz="900" b="1" spc="-15" dirty="0">
                <a:latin typeface="Trebuchet MS"/>
                <a:cs typeface="Trebuchet MS"/>
              </a:rPr>
              <a:t>(Months</a:t>
            </a:r>
            <a:r>
              <a:rPr sz="900" b="1" spc="-45" dirty="0">
                <a:latin typeface="Trebuchet MS"/>
                <a:cs typeface="Trebuchet MS"/>
              </a:rPr>
              <a:t> </a:t>
            </a:r>
            <a:r>
              <a:rPr sz="900" b="1" dirty="0">
                <a:latin typeface="Trebuchet MS"/>
                <a:cs typeface="Trebuchet MS"/>
              </a:rPr>
              <a:t>7-</a:t>
            </a:r>
            <a:r>
              <a:rPr sz="900" b="1" spc="-19" dirty="0">
                <a:latin typeface="Trebuchet MS"/>
                <a:cs typeface="Trebuchet MS"/>
              </a:rPr>
              <a:t>12)</a:t>
            </a:r>
            <a:endParaRPr sz="900">
              <a:latin typeface="Trebuchet MS"/>
              <a:cs typeface="Trebuchet MS"/>
            </a:endParaRPr>
          </a:p>
        </p:txBody>
      </p:sp>
      <p:sp>
        <p:nvSpPr>
          <p:cNvPr id="9" name="object 9"/>
          <p:cNvSpPr txBox="1"/>
          <p:nvPr/>
        </p:nvSpPr>
        <p:spPr>
          <a:xfrm>
            <a:off x="344805" y="2578418"/>
            <a:ext cx="2551747"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Site</a:t>
            </a:r>
            <a:r>
              <a:rPr sz="900" b="1" spc="-34" dirty="0">
                <a:latin typeface="Trebuchet MS"/>
                <a:cs typeface="Trebuchet MS"/>
              </a:rPr>
              <a:t> </a:t>
            </a:r>
            <a:r>
              <a:rPr sz="900" b="1" spc="-45" dirty="0">
                <a:latin typeface="Trebuchet MS"/>
                <a:cs typeface="Trebuchet MS"/>
              </a:rPr>
              <a:t>Selection:</a:t>
            </a:r>
            <a:r>
              <a:rPr sz="900" b="1" spc="-15" dirty="0">
                <a:latin typeface="Trebuchet MS"/>
                <a:cs typeface="Trebuchet MS"/>
              </a:rPr>
              <a:t> </a:t>
            </a:r>
            <a:r>
              <a:rPr sz="900" spc="-26" dirty="0">
                <a:latin typeface="Tahoma"/>
                <a:cs typeface="Tahoma"/>
              </a:rPr>
              <a:t>Choose</a:t>
            </a:r>
            <a:r>
              <a:rPr sz="900" spc="-41" dirty="0">
                <a:latin typeface="Tahoma"/>
                <a:cs typeface="Tahoma"/>
              </a:rPr>
              <a:t> </a:t>
            </a:r>
            <a:r>
              <a:rPr sz="900" dirty="0">
                <a:latin typeface="Tahoma"/>
                <a:cs typeface="Tahoma"/>
              </a:rPr>
              <a:t>pilot</a:t>
            </a:r>
            <a:r>
              <a:rPr sz="900" spc="-30" dirty="0">
                <a:latin typeface="Tahoma"/>
                <a:cs typeface="Tahoma"/>
              </a:rPr>
              <a:t> </a:t>
            </a:r>
            <a:r>
              <a:rPr sz="900" dirty="0">
                <a:latin typeface="Tahoma"/>
                <a:cs typeface="Tahoma"/>
              </a:rPr>
              <a:t>locations</a:t>
            </a:r>
            <a:r>
              <a:rPr sz="900" spc="-30" dirty="0">
                <a:latin typeface="Tahoma"/>
                <a:cs typeface="Tahoma"/>
              </a:rPr>
              <a:t> </a:t>
            </a:r>
            <a:r>
              <a:rPr sz="900" spc="-8" dirty="0">
                <a:latin typeface="Tahoma"/>
                <a:cs typeface="Tahoma"/>
              </a:rPr>
              <a:t>in</a:t>
            </a:r>
            <a:r>
              <a:rPr sz="900" spc="-38" dirty="0">
                <a:latin typeface="Tahoma"/>
                <a:cs typeface="Tahoma"/>
              </a:rPr>
              <a:t> </a:t>
            </a:r>
            <a:r>
              <a:rPr sz="900" spc="-8" dirty="0">
                <a:latin typeface="Tahoma"/>
                <a:cs typeface="Tahoma"/>
              </a:rPr>
              <a:t>Bangalore.</a:t>
            </a:r>
            <a:endParaRPr sz="900">
              <a:latin typeface="Tahoma"/>
              <a:cs typeface="Tahoma"/>
            </a:endParaRPr>
          </a:p>
        </p:txBody>
      </p:sp>
      <p:sp>
        <p:nvSpPr>
          <p:cNvPr id="10" name="object 10"/>
          <p:cNvSpPr txBox="1"/>
          <p:nvPr/>
        </p:nvSpPr>
        <p:spPr>
          <a:xfrm>
            <a:off x="344805" y="2879027"/>
            <a:ext cx="367474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Partnerships:</a:t>
            </a:r>
            <a:r>
              <a:rPr sz="900" b="1" spc="-26" dirty="0">
                <a:latin typeface="Trebuchet MS"/>
                <a:cs typeface="Trebuchet MS"/>
              </a:rPr>
              <a:t> </a:t>
            </a:r>
            <a:r>
              <a:rPr sz="900" spc="-34" dirty="0">
                <a:latin typeface="Tahoma"/>
                <a:cs typeface="Tahoma"/>
              </a:rPr>
              <a:t>Secure</a:t>
            </a:r>
            <a:r>
              <a:rPr sz="900" spc="-41" dirty="0">
                <a:latin typeface="Tahoma"/>
                <a:cs typeface="Tahoma"/>
              </a:rPr>
              <a:t> </a:t>
            </a:r>
            <a:r>
              <a:rPr sz="900" spc="-23" dirty="0">
                <a:latin typeface="Tahoma"/>
                <a:cs typeface="Tahoma"/>
              </a:rPr>
              <a:t>agreements</a:t>
            </a:r>
            <a:r>
              <a:rPr sz="900" spc="-30" dirty="0">
                <a:latin typeface="Tahoma"/>
                <a:cs typeface="Tahoma"/>
              </a:rPr>
              <a:t> </a:t>
            </a:r>
            <a:r>
              <a:rPr sz="900" dirty="0">
                <a:latin typeface="Tahoma"/>
                <a:cs typeface="Tahoma"/>
              </a:rPr>
              <a:t>with</a:t>
            </a:r>
            <a:r>
              <a:rPr sz="900" spc="-34" dirty="0">
                <a:latin typeface="Tahoma"/>
                <a:cs typeface="Tahoma"/>
              </a:rPr>
              <a:t> </a:t>
            </a:r>
            <a:r>
              <a:rPr sz="900" dirty="0">
                <a:latin typeface="Tahoma"/>
                <a:cs typeface="Tahoma"/>
              </a:rPr>
              <a:t>MNCs,</a:t>
            </a:r>
            <a:r>
              <a:rPr sz="900" spc="-30" dirty="0">
                <a:latin typeface="Tahoma"/>
                <a:cs typeface="Tahoma"/>
              </a:rPr>
              <a:t> </a:t>
            </a:r>
            <a:r>
              <a:rPr sz="900" dirty="0">
                <a:latin typeface="Tahoma"/>
                <a:cs typeface="Tahoma"/>
              </a:rPr>
              <a:t>malls,</a:t>
            </a:r>
            <a:r>
              <a:rPr sz="900" spc="-26" dirty="0">
                <a:latin typeface="Tahoma"/>
                <a:cs typeface="Tahoma"/>
              </a:rPr>
              <a:t> </a:t>
            </a:r>
            <a:r>
              <a:rPr sz="900" dirty="0">
                <a:latin typeface="Tahoma"/>
                <a:cs typeface="Tahoma"/>
              </a:rPr>
              <a:t>and</a:t>
            </a:r>
            <a:r>
              <a:rPr sz="900" spc="-26" dirty="0">
                <a:latin typeface="Tahoma"/>
                <a:cs typeface="Tahoma"/>
              </a:rPr>
              <a:t> </a:t>
            </a:r>
            <a:r>
              <a:rPr sz="900" dirty="0">
                <a:latin typeface="Tahoma"/>
                <a:cs typeface="Tahoma"/>
              </a:rPr>
              <a:t>local</a:t>
            </a:r>
            <a:r>
              <a:rPr sz="900" spc="-30" dirty="0">
                <a:latin typeface="Tahoma"/>
                <a:cs typeface="Tahoma"/>
              </a:rPr>
              <a:t> </a:t>
            </a:r>
            <a:r>
              <a:rPr sz="900" spc="-8" dirty="0">
                <a:latin typeface="Tahoma"/>
                <a:cs typeface="Tahoma"/>
              </a:rPr>
              <a:t>businesses.</a:t>
            </a:r>
            <a:endParaRPr sz="900">
              <a:latin typeface="Tahoma"/>
              <a:cs typeface="Tahoma"/>
            </a:endParaRPr>
          </a:p>
        </p:txBody>
      </p:sp>
      <p:sp>
        <p:nvSpPr>
          <p:cNvPr id="11" name="object 11"/>
          <p:cNvSpPr txBox="1"/>
          <p:nvPr/>
        </p:nvSpPr>
        <p:spPr>
          <a:xfrm>
            <a:off x="4631722" y="988790"/>
            <a:ext cx="1916906"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41" dirty="0">
                <a:latin typeface="Trebuchet MS"/>
                <a:cs typeface="Trebuchet MS"/>
              </a:rPr>
              <a:t> </a:t>
            </a:r>
            <a:r>
              <a:rPr sz="1200" b="1" spc="-75" dirty="0">
                <a:latin typeface="Trebuchet MS"/>
                <a:cs typeface="Trebuchet MS"/>
              </a:rPr>
              <a:t>3</a:t>
            </a:r>
            <a:r>
              <a:rPr sz="900" b="1" spc="-75" dirty="0">
                <a:latin typeface="Trebuchet MS"/>
                <a:cs typeface="Trebuchet MS"/>
              </a:rPr>
              <a:t>:</a:t>
            </a:r>
            <a:r>
              <a:rPr sz="900" b="1" spc="-34" dirty="0">
                <a:latin typeface="Trebuchet MS"/>
                <a:cs typeface="Trebuchet MS"/>
              </a:rPr>
              <a:t> </a:t>
            </a:r>
            <a:r>
              <a:rPr sz="900" b="1" spc="-30" dirty="0">
                <a:latin typeface="Trebuchet MS"/>
                <a:cs typeface="Trebuchet MS"/>
              </a:rPr>
              <a:t>Full-</a:t>
            </a:r>
            <a:r>
              <a:rPr sz="900" b="1" spc="-15" dirty="0">
                <a:latin typeface="Trebuchet MS"/>
                <a:cs typeface="Trebuchet MS"/>
              </a:rPr>
              <a:t>Scale</a:t>
            </a:r>
            <a:r>
              <a:rPr sz="900" b="1" spc="-30" dirty="0">
                <a:latin typeface="Trebuchet MS"/>
                <a:cs typeface="Trebuchet MS"/>
              </a:rPr>
              <a:t> </a:t>
            </a:r>
            <a:r>
              <a:rPr sz="900" b="1" spc="-41" dirty="0">
                <a:latin typeface="Trebuchet MS"/>
                <a:cs typeface="Trebuchet MS"/>
              </a:rPr>
              <a:t>Launch </a:t>
            </a:r>
            <a:r>
              <a:rPr sz="900" b="1" spc="-38" dirty="0">
                <a:latin typeface="Trebuchet MS"/>
                <a:cs typeface="Trebuchet MS"/>
              </a:rPr>
              <a:t>(Year </a:t>
            </a:r>
            <a:r>
              <a:rPr sz="900" b="1" spc="-19" dirty="0">
                <a:latin typeface="Trebuchet MS"/>
                <a:cs typeface="Trebuchet MS"/>
              </a:rPr>
              <a:t>2)</a:t>
            </a:r>
            <a:endParaRPr sz="900">
              <a:latin typeface="Trebuchet MS"/>
              <a:cs typeface="Trebuchet MS"/>
            </a:endParaRPr>
          </a:p>
        </p:txBody>
      </p:sp>
      <p:sp>
        <p:nvSpPr>
          <p:cNvPr id="12" name="object 12"/>
          <p:cNvSpPr txBox="1"/>
          <p:nvPr/>
        </p:nvSpPr>
        <p:spPr>
          <a:xfrm>
            <a:off x="4631721" y="1323461"/>
            <a:ext cx="2784634"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4" dirty="0">
                <a:latin typeface="Trebuchet MS"/>
                <a:cs typeface="Trebuchet MS"/>
              </a:rPr>
              <a:t>Expansion:</a:t>
            </a:r>
            <a:r>
              <a:rPr sz="900" b="1" spc="-41" dirty="0">
                <a:latin typeface="Trebuchet MS"/>
                <a:cs typeface="Trebuchet MS"/>
              </a:rPr>
              <a:t> </a:t>
            </a:r>
            <a:r>
              <a:rPr sz="900" spc="-19" dirty="0">
                <a:latin typeface="Tahoma"/>
                <a:cs typeface="Tahoma"/>
              </a:rPr>
              <a:t>Deploy</a:t>
            </a:r>
            <a:r>
              <a:rPr sz="900" spc="-30" dirty="0">
                <a:latin typeface="Tahoma"/>
                <a:cs typeface="Tahoma"/>
              </a:rPr>
              <a:t> </a:t>
            </a:r>
            <a:r>
              <a:rPr sz="900" spc="-8" dirty="0">
                <a:latin typeface="Tahoma"/>
                <a:cs typeface="Tahoma"/>
              </a:rPr>
              <a:t>across</a:t>
            </a:r>
            <a:r>
              <a:rPr sz="900" spc="-53" dirty="0">
                <a:latin typeface="Tahoma"/>
                <a:cs typeface="Tahoma"/>
              </a:rPr>
              <a:t> </a:t>
            </a:r>
            <a:r>
              <a:rPr sz="900" dirty="0">
                <a:latin typeface="Tahoma"/>
                <a:cs typeface="Tahoma"/>
              </a:rPr>
              <a:t>multiple</a:t>
            </a:r>
            <a:r>
              <a:rPr sz="900" spc="-41" dirty="0">
                <a:latin typeface="Tahoma"/>
                <a:cs typeface="Tahoma"/>
              </a:rPr>
              <a:t> </a:t>
            </a:r>
            <a:r>
              <a:rPr sz="900" spc="-8" dirty="0">
                <a:latin typeface="Tahoma"/>
                <a:cs typeface="Tahoma"/>
              </a:rPr>
              <a:t>Bangalore</a:t>
            </a:r>
            <a:r>
              <a:rPr sz="900" spc="-56" dirty="0">
                <a:latin typeface="Tahoma"/>
                <a:cs typeface="Tahoma"/>
              </a:rPr>
              <a:t> </a:t>
            </a:r>
            <a:r>
              <a:rPr sz="900" spc="-8" dirty="0">
                <a:latin typeface="Tahoma"/>
                <a:cs typeface="Tahoma"/>
              </a:rPr>
              <a:t>locations.</a:t>
            </a:r>
            <a:endParaRPr sz="900">
              <a:latin typeface="Tahoma"/>
              <a:cs typeface="Tahoma"/>
            </a:endParaRPr>
          </a:p>
        </p:txBody>
      </p:sp>
      <p:sp>
        <p:nvSpPr>
          <p:cNvPr id="13" name="object 13"/>
          <p:cNvSpPr txBox="1"/>
          <p:nvPr/>
        </p:nvSpPr>
        <p:spPr>
          <a:xfrm>
            <a:off x="4631721" y="1598200"/>
            <a:ext cx="2573178"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23" dirty="0">
                <a:latin typeface="Trebuchet MS"/>
                <a:cs typeface="Trebuchet MS"/>
              </a:rPr>
              <a:t>Marketing:</a:t>
            </a:r>
            <a:r>
              <a:rPr sz="900" b="1" spc="-26" dirty="0">
                <a:latin typeface="Trebuchet MS"/>
                <a:cs typeface="Trebuchet MS"/>
              </a:rPr>
              <a:t> </a:t>
            </a:r>
            <a:r>
              <a:rPr sz="900" spc="-19" dirty="0">
                <a:latin typeface="Tahoma"/>
                <a:cs typeface="Tahoma"/>
              </a:rPr>
              <a:t>Launch</a:t>
            </a:r>
            <a:r>
              <a:rPr sz="900" spc="-34" dirty="0">
                <a:latin typeface="Tahoma"/>
                <a:cs typeface="Tahoma"/>
              </a:rPr>
              <a:t> </a:t>
            </a:r>
            <a:r>
              <a:rPr sz="900" spc="-8" dirty="0">
                <a:latin typeface="Tahoma"/>
                <a:cs typeface="Tahoma"/>
              </a:rPr>
              <a:t>targeted</a:t>
            </a:r>
            <a:r>
              <a:rPr sz="900" spc="-30" dirty="0">
                <a:latin typeface="Tahoma"/>
                <a:cs typeface="Tahoma"/>
              </a:rPr>
              <a:t> </a:t>
            </a:r>
            <a:r>
              <a:rPr sz="900" spc="-15" dirty="0">
                <a:latin typeface="Tahoma"/>
                <a:cs typeface="Tahoma"/>
              </a:rPr>
              <a:t>marketing</a:t>
            </a:r>
            <a:r>
              <a:rPr sz="900" spc="-23" dirty="0">
                <a:latin typeface="Tahoma"/>
                <a:cs typeface="Tahoma"/>
              </a:rPr>
              <a:t> </a:t>
            </a:r>
            <a:r>
              <a:rPr sz="900" spc="-8" dirty="0">
                <a:latin typeface="Tahoma"/>
                <a:cs typeface="Tahoma"/>
              </a:rPr>
              <a:t>campaigns.</a:t>
            </a:r>
            <a:endParaRPr sz="900">
              <a:latin typeface="Tahoma"/>
              <a:cs typeface="Tahoma"/>
            </a:endParaRPr>
          </a:p>
        </p:txBody>
      </p:sp>
      <p:sp>
        <p:nvSpPr>
          <p:cNvPr id="14" name="object 14"/>
          <p:cNvSpPr txBox="1"/>
          <p:nvPr/>
        </p:nvSpPr>
        <p:spPr>
          <a:xfrm>
            <a:off x="4631722" y="1872520"/>
            <a:ext cx="2886551"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0" dirty="0">
                <a:latin typeface="Trebuchet MS"/>
                <a:cs typeface="Trebuchet MS"/>
              </a:rPr>
              <a:t>Support</a:t>
            </a:r>
            <a:r>
              <a:rPr sz="900" b="1" spc="-34" dirty="0">
                <a:latin typeface="Trebuchet MS"/>
                <a:cs typeface="Trebuchet MS"/>
              </a:rPr>
              <a:t> </a:t>
            </a:r>
            <a:r>
              <a:rPr sz="900" b="1" spc="-41" dirty="0">
                <a:latin typeface="Trebuchet MS"/>
                <a:cs typeface="Trebuchet MS"/>
              </a:rPr>
              <a:t>Setup:</a:t>
            </a:r>
            <a:r>
              <a:rPr sz="900" b="1" spc="-26" dirty="0">
                <a:latin typeface="Trebuchet MS"/>
                <a:cs typeface="Trebuchet MS"/>
              </a:rPr>
              <a:t> </a:t>
            </a:r>
            <a:r>
              <a:rPr sz="900" spc="-8" dirty="0">
                <a:latin typeface="Tahoma"/>
                <a:cs typeface="Tahoma"/>
              </a:rPr>
              <a:t>Establish</a:t>
            </a:r>
            <a:r>
              <a:rPr sz="900" spc="-38" dirty="0">
                <a:latin typeface="Tahoma"/>
                <a:cs typeface="Tahoma"/>
              </a:rPr>
              <a:t> </a:t>
            </a:r>
            <a:r>
              <a:rPr sz="900" spc="-19" dirty="0">
                <a:latin typeface="Tahoma"/>
                <a:cs typeface="Tahoma"/>
              </a:rPr>
              <a:t>customer</a:t>
            </a:r>
            <a:r>
              <a:rPr sz="900" spc="-38" dirty="0">
                <a:latin typeface="Tahoma"/>
                <a:cs typeface="Tahoma"/>
              </a:rPr>
              <a:t> </a:t>
            </a:r>
            <a:r>
              <a:rPr sz="900" spc="-8" dirty="0">
                <a:latin typeface="Tahoma"/>
                <a:cs typeface="Tahoma"/>
              </a:rPr>
              <a:t>support</a:t>
            </a:r>
            <a:r>
              <a:rPr sz="900" spc="-30" dirty="0">
                <a:latin typeface="Tahoma"/>
                <a:cs typeface="Tahoma"/>
              </a:rPr>
              <a:t> </a:t>
            </a:r>
            <a:r>
              <a:rPr sz="900" spc="-8" dirty="0">
                <a:latin typeface="Tahoma"/>
                <a:cs typeface="Tahoma"/>
              </a:rPr>
              <a:t>infrastructure.</a:t>
            </a:r>
            <a:endParaRPr sz="900">
              <a:latin typeface="Tahoma"/>
              <a:cs typeface="Tahoma"/>
            </a:endParaRPr>
          </a:p>
        </p:txBody>
      </p:sp>
      <p:sp>
        <p:nvSpPr>
          <p:cNvPr id="15" name="object 15"/>
          <p:cNvSpPr txBox="1"/>
          <p:nvPr/>
        </p:nvSpPr>
        <p:spPr>
          <a:xfrm>
            <a:off x="4631721" y="2177700"/>
            <a:ext cx="2274570" cy="193803"/>
          </a:xfrm>
          <a:prstGeom prst="rect">
            <a:avLst/>
          </a:prstGeom>
        </p:spPr>
        <p:txBody>
          <a:bodyPr vert="horz" wrap="square" lIns="0" tIns="9049" rIns="0" bIns="0" rtlCol="0">
            <a:spAutoFit/>
          </a:bodyPr>
          <a:lstStyle/>
          <a:p>
            <a:pPr marL="9525">
              <a:spcBef>
                <a:spcPts val="71"/>
              </a:spcBef>
            </a:pPr>
            <a:r>
              <a:rPr sz="1200" b="1" spc="-23" dirty="0">
                <a:latin typeface="Trebuchet MS"/>
                <a:cs typeface="Trebuchet MS"/>
              </a:rPr>
              <a:t>Phase</a:t>
            </a:r>
            <a:r>
              <a:rPr sz="1200" b="1" spc="-30" dirty="0">
                <a:latin typeface="Trebuchet MS"/>
                <a:cs typeface="Trebuchet MS"/>
              </a:rPr>
              <a:t> </a:t>
            </a:r>
            <a:r>
              <a:rPr sz="1200" b="1" spc="-75" dirty="0">
                <a:latin typeface="Trebuchet MS"/>
                <a:cs typeface="Trebuchet MS"/>
              </a:rPr>
              <a:t>4</a:t>
            </a:r>
            <a:r>
              <a:rPr sz="900" b="1" spc="-75" dirty="0">
                <a:latin typeface="Trebuchet MS"/>
                <a:cs typeface="Trebuchet MS"/>
              </a:rPr>
              <a:t>:</a:t>
            </a:r>
            <a:r>
              <a:rPr sz="900" b="1" spc="-26" dirty="0">
                <a:latin typeface="Trebuchet MS"/>
                <a:cs typeface="Trebuchet MS"/>
              </a:rPr>
              <a:t> </a:t>
            </a:r>
            <a:r>
              <a:rPr sz="900" b="1" spc="-30" dirty="0">
                <a:latin typeface="Trebuchet MS"/>
                <a:cs typeface="Trebuchet MS"/>
              </a:rPr>
              <a:t>Expansion</a:t>
            </a:r>
            <a:r>
              <a:rPr sz="900" b="1" spc="-38" dirty="0">
                <a:latin typeface="Trebuchet MS"/>
                <a:cs typeface="Trebuchet MS"/>
              </a:rPr>
              <a:t> </a:t>
            </a:r>
            <a:r>
              <a:rPr sz="900" b="1" spc="-8" dirty="0">
                <a:latin typeface="Trebuchet MS"/>
                <a:cs typeface="Trebuchet MS"/>
              </a:rPr>
              <a:t>and</a:t>
            </a:r>
            <a:r>
              <a:rPr sz="900" b="1" spc="-26" dirty="0">
                <a:latin typeface="Trebuchet MS"/>
                <a:cs typeface="Trebuchet MS"/>
              </a:rPr>
              <a:t> </a:t>
            </a:r>
            <a:r>
              <a:rPr sz="900" b="1" spc="-15" dirty="0">
                <a:latin typeface="Trebuchet MS"/>
                <a:cs typeface="Trebuchet MS"/>
              </a:rPr>
              <a:t>Scaling</a:t>
            </a:r>
            <a:r>
              <a:rPr sz="900" b="1" spc="-23" dirty="0">
                <a:latin typeface="Trebuchet MS"/>
                <a:cs typeface="Trebuchet MS"/>
              </a:rPr>
              <a:t> </a:t>
            </a:r>
            <a:r>
              <a:rPr sz="900" b="1" spc="-38" dirty="0">
                <a:latin typeface="Trebuchet MS"/>
                <a:cs typeface="Trebuchet MS"/>
              </a:rPr>
              <a:t>(Year</a:t>
            </a:r>
            <a:r>
              <a:rPr sz="900" b="1" spc="-34" dirty="0">
                <a:latin typeface="Trebuchet MS"/>
                <a:cs typeface="Trebuchet MS"/>
              </a:rPr>
              <a:t> </a:t>
            </a:r>
            <a:r>
              <a:rPr sz="900" b="1" dirty="0">
                <a:latin typeface="Trebuchet MS"/>
                <a:cs typeface="Trebuchet MS"/>
              </a:rPr>
              <a:t>3-</a:t>
            </a:r>
            <a:r>
              <a:rPr sz="900" b="1" spc="-19" dirty="0">
                <a:latin typeface="Trebuchet MS"/>
                <a:cs typeface="Trebuchet MS"/>
              </a:rPr>
              <a:t>4)</a:t>
            </a:r>
            <a:endParaRPr sz="900">
              <a:latin typeface="Trebuchet MS"/>
              <a:cs typeface="Trebuchet MS"/>
            </a:endParaRPr>
          </a:p>
        </p:txBody>
      </p:sp>
      <p:sp>
        <p:nvSpPr>
          <p:cNvPr id="16" name="object 16"/>
          <p:cNvSpPr txBox="1"/>
          <p:nvPr/>
        </p:nvSpPr>
        <p:spPr>
          <a:xfrm>
            <a:off x="4631722" y="2512372"/>
            <a:ext cx="2406491"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19" dirty="0">
                <a:latin typeface="Trebuchet MS"/>
                <a:cs typeface="Trebuchet MS"/>
              </a:rPr>
              <a:t>National</a:t>
            </a:r>
            <a:r>
              <a:rPr sz="900" b="1" spc="-49" dirty="0">
                <a:latin typeface="Trebuchet MS"/>
                <a:cs typeface="Trebuchet MS"/>
              </a:rPr>
              <a:t> </a:t>
            </a:r>
            <a:r>
              <a:rPr sz="900" b="1" spc="-45" dirty="0">
                <a:latin typeface="Trebuchet MS"/>
                <a:cs typeface="Trebuchet MS"/>
              </a:rPr>
              <a:t>Rollout:</a:t>
            </a:r>
            <a:r>
              <a:rPr sz="900" b="1" spc="-11" dirty="0">
                <a:latin typeface="Trebuchet MS"/>
                <a:cs typeface="Trebuchet MS"/>
              </a:rPr>
              <a:t> </a:t>
            </a:r>
            <a:r>
              <a:rPr sz="900" spc="-8" dirty="0">
                <a:latin typeface="Tahoma"/>
                <a:cs typeface="Tahoma"/>
              </a:rPr>
              <a:t>Expand</a:t>
            </a:r>
            <a:r>
              <a:rPr sz="900" spc="-26" dirty="0">
                <a:latin typeface="Tahoma"/>
                <a:cs typeface="Tahoma"/>
              </a:rPr>
              <a:t> </a:t>
            </a:r>
            <a:r>
              <a:rPr sz="900" dirty="0">
                <a:latin typeface="Tahoma"/>
                <a:cs typeface="Tahoma"/>
              </a:rPr>
              <a:t>to</a:t>
            </a:r>
            <a:r>
              <a:rPr sz="900" spc="-34" dirty="0">
                <a:latin typeface="Tahoma"/>
                <a:cs typeface="Tahoma"/>
              </a:rPr>
              <a:t> </a:t>
            </a:r>
            <a:r>
              <a:rPr sz="900" spc="-15" dirty="0">
                <a:latin typeface="Tahoma"/>
                <a:cs typeface="Tahoma"/>
              </a:rPr>
              <a:t>major</a:t>
            </a:r>
            <a:r>
              <a:rPr sz="900" spc="-19" dirty="0">
                <a:latin typeface="Tahoma"/>
                <a:cs typeface="Tahoma"/>
              </a:rPr>
              <a:t> </a:t>
            </a:r>
            <a:r>
              <a:rPr sz="900" spc="-23" dirty="0">
                <a:latin typeface="Tahoma"/>
                <a:cs typeface="Tahoma"/>
              </a:rPr>
              <a:t>Indian</a:t>
            </a:r>
            <a:r>
              <a:rPr sz="900" spc="-38" dirty="0">
                <a:latin typeface="Tahoma"/>
                <a:cs typeface="Tahoma"/>
              </a:rPr>
              <a:t> </a:t>
            </a:r>
            <a:r>
              <a:rPr sz="900" spc="-8" dirty="0">
                <a:latin typeface="Tahoma"/>
                <a:cs typeface="Tahoma"/>
              </a:rPr>
              <a:t>cities.</a:t>
            </a:r>
            <a:endParaRPr sz="900">
              <a:latin typeface="Tahoma"/>
              <a:cs typeface="Tahoma"/>
            </a:endParaRPr>
          </a:p>
        </p:txBody>
      </p:sp>
      <p:sp>
        <p:nvSpPr>
          <p:cNvPr id="17" name="object 17"/>
          <p:cNvSpPr txBox="1"/>
          <p:nvPr/>
        </p:nvSpPr>
        <p:spPr>
          <a:xfrm>
            <a:off x="4631721" y="2787205"/>
            <a:ext cx="2958465"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38" dirty="0">
                <a:latin typeface="Trebuchet MS"/>
                <a:cs typeface="Trebuchet MS"/>
              </a:rPr>
              <a:t>International</a:t>
            </a:r>
            <a:r>
              <a:rPr sz="900" b="1" spc="-23" dirty="0">
                <a:latin typeface="Trebuchet MS"/>
                <a:cs typeface="Trebuchet MS"/>
              </a:rPr>
              <a:t> </a:t>
            </a:r>
            <a:r>
              <a:rPr sz="900" b="1" spc="-41" dirty="0">
                <a:latin typeface="Trebuchet MS"/>
                <a:cs typeface="Trebuchet MS"/>
              </a:rPr>
              <a:t>Growth:</a:t>
            </a:r>
            <a:r>
              <a:rPr sz="900" b="1" spc="-4" dirty="0">
                <a:latin typeface="Trebuchet MS"/>
                <a:cs typeface="Trebuchet MS"/>
              </a:rPr>
              <a:t> </a:t>
            </a:r>
            <a:r>
              <a:rPr sz="900" spc="-19" dirty="0">
                <a:latin typeface="Tahoma"/>
                <a:cs typeface="Tahoma"/>
              </a:rPr>
              <a:t>Explore</a:t>
            </a:r>
            <a:r>
              <a:rPr sz="900" spc="-26" dirty="0">
                <a:latin typeface="Tahoma"/>
                <a:cs typeface="Tahoma"/>
              </a:rPr>
              <a:t> </a:t>
            </a:r>
            <a:r>
              <a:rPr sz="900" dirty="0">
                <a:latin typeface="Tahoma"/>
                <a:cs typeface="Tahoma"/>
              </a:rPr>
              <a:t>global</a:t>
            </a:r>
            <a:r>
              <a:rPr sz="900" spc="8" dirty="0">
                <a:latin typeface="Tahoma"/>
                <a:cs typeface="Tahoma"/>
              </a:rPr>
              <a:t> </a:t>
            </a:r>
            <a:r>
              <a:rPr sz="900" spc="-15" dirty="0">
                <a:latin typeface="Tahoma"/>
                <a:cs typeface="Tahoma"/>
              </a:rPr>
              <a:t>market</a:t>
            </a:r>
            <a:r>
              <a:rPr sz="900" spc="-19" dirty="0">
                <a:latin typeface="Tahoma"/>
                <a:cs typeface="Tahoma"/>
              </a:rPr>
              <a:t> </a:t>
            </a:r>
            <a:r>
              <a:rPr sz="900" spc="-8" dirty="0">
                <a:latin typeface="Tahoma"/>
                <a:cs typeface="Tahoma"/>
              </a:rPr>
              <a:t>opportunities.</a:t>
            </a:r>
            <a:endParaRPr sz="900">
              <a:latin typeface="Tahoma"/>
              <a:cs typeface="Tahoma"/>
            </a:endParaRPr>
          </a:p>
        </p:txBody>
      </p:sp>
      <p:sp>
        <p:nvSpPr>
          <p:cNvPr id="18" name="object 18"/>
          <p:cNvSpPr txBox="1"/>
          <p:nvPr/>
        </p:nvSpPr>
        <p:spPr>
          <a:xfrm>
            <a:off x="4631721" y="3061525"/>
            <a:ext cx="3111818" cy="148117"/>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53" dirty="0">
                <a:latin typeface="Trebuchet MS"/>
                <a:cs typeface="Trebuchet MS"/>
              </a:rPr>
              <a:t>Refinement:</a:t>
            </a:r>
            <a:r>
              <a:rPr sz="900" b="1" spc="-19" dirty="0">
                <a:latin typeface="Trebuchet MS"/>
                <a:cs typeface="Trebuchet MS"/>
              </a:rPr>
              <a:t> </a:t>
            </a:r>
            <a:r>
              <a:rPr sz="900" spc="-23" dirty="0">
                <a:latin typeface="Tahoma"/>
                <a:cs typeface="Tahoma"/>
              </a:rPr>
              <a:t>Continuously</a:t>
            </a:r>
            <a:r>
              <a:rPr sz="900" spc="-4" dirty="0">
                <a:latin typeface="Tahoma"/>
                <a:cs typeface="Tahoma"/>
              </a:rPr>
              <a:t> </a:t>
            </a:r>
            <a:r>
              <a:rPr sz="900" spc="-23" dirty="0">
                <a:latin typeface="Tahoma"/>
                <a:cs typeface="Tahoma"/>
              </a:rPr>
              <a:t>improve</a:t>
            </a:r>
            <a:r>
              <a:rPr sz="900" spc="-26" dirty="0">
                <a:latin typeface="Tahoma"/>
                <a:cs typeface="Tahoma"/>
              </a:rPr>
              <a:t> </a:t>
            </a:r>
            <a:r>
              <a:rPr sz="900" spc="-23" dirty="0">
                <a:latin typeface="Tahoma"/>
                <a:cs typeface="Tahoma"/>
              </a:rPr>
              <a:t>system</a:t>
            </a:r>
            <a:r>
              <a:rPr sz="900" spc="-15" dirty="0">
                <a:latin typeface="Tahoma"/>
                <a:cs typeface="Tahoma"/>
              </a:rPr>
              <a:t> </a:t>
            </a:r>
            <a:r>
              <a:rPr sz="900" dirty="0">
                <a:latin typeface="Tahoma"/>
                <a:cs typeface="Tahoma"/>
              </a:rPr>
              <a:t>based</a:t>
            </a:r>
            <a:r>
              <a:rPr sz="900" spc="-26" dirty="0">
                <a:latin typeface="Tahoma"/>
                <a:cs typeface="Tahoma"/>
              </a:rPr>
              <a:t> on</a:t>
            </a:r>
            <a:r>
              <a:rPr sz="900" spc="-15" dirty="0">
                <a:latin typeface="Tahoma"/>
                <a:cs typeface="Tahoma"/>
              </a:rPr>
              <a:t> </a:t>
            </a:r>
            <a:r>
              <a:rPr sz="900" spc="-8" dirty="0">
                <a:latin typeface="Tahoma"/>
                <a:cs typeface="Tahoma"/>
              </a:rPr>
              <a:t>feedback.</a:t>
            </a:r>
            <a:endParaRPr sz="900">
              <a:latin typeface="Tahoma"/>
              <a:cs typeface="Tahoma"/>
            </a:endParaRPr>
          </a:p>
        </p:txBody>
      </p:sp>
      <p:sp>
        <p:nvSpPr>
          <p:cNvPr id="19" name="object 19"/>
          <p:cNvSpPr txBox="1"/>
          <p:nvPr/>
        </p:nvSpPr>
        <p:spPr>
          <a:xfrm>
            <a:off x="344805" y="3179407"/>
            <a:ext cx="6120288" cy="1479251"/>
          </a:xfrm>
          <a:prstGeom prst="rect">
            <a:avLst/>
          </a:prstGeom>
        </p:spPr>
        <p:txBody>
          <a:bodyPr vert="horz" wrap="square" lIns="0" tIns="9525" rIns="0" bIns="0" rtlCol="0">
            <a:spAutoFit/>
          </a:bodyPr>
          <a:lstStyle/>
          <a:p>
            <a:pPr marL="49054" indent="-46673">
              <a:spcBef>
                <a:spcPts val="75"/>
              </a:spcBef>
              <a:buSzPct val="91666"/>
              <a:buFont typeface="Arial MT"/>
              <a:buChar char="•"/>
              <a:tabLst>
                <a:tab pos="49054" algn="l"/>
              </a:tabLst>
            </a:pPr>
            <a:r>
              <a:rPr sz="900" b="1" spc="-45" dirty="0">
                <a:latin typeface="Trebuchet MS"/>
                <a:cs typeface="Trebuchet MS"/>
              </a:rPr>
              <a:t>Testing:</a:t>
            </a:r>
            <a:r>
              <a:rPr sz="900" b="1" spc="-26" dirty="0">
                <a:latin typeface="Trebuchet MS"/>
                <a:cs typeface="Trebuchet MS"/>
              </a:rPr>
              <a:t> </a:t>
            </a:r>
            <a:r>
              <a:rPr sz="900" spc="-23" dirty="0">
                <a:latin typeface="Tahoma"/>
                <a:cs typeface="Tahoma"/>
              </a:rPr>
              <a:t>Implement</a:t>
            </a:r>
            <a:r>
              <a:rPr sz="900" spc="-30" dirty="0">
                <a:latin typeface="Tahoma"/>
                <a:cs typeface="Tahoma"/>
              </a:rPr>
              <a:t> </a:t>
            </a:r>
            <a:r>
              <a:rPr sz="900" dirty="0">
                <a:latin typeface="Tahoma"/>
                <a:cs typeface="Tahoma"/>
              </a:rPr>
              <a:t>and</a:t>
            </a:r>
            <a:r>
              <a:rPr sz="900" spc="-30" dirty="0">
                <a:latin typeface="Tahoma"/>
                <a:cs typeface="Tahoma"/>
              </a:rPr>
              <a:t> </a:t>
            </a:r>
            <a:r>
              <a:rPr sz="900" spc="-8" dirty="0">
                <a:latin typeface="Tahoma"/>
                <a:cs typeface="Tahoma"/>
              </a:rPr>
              <a:t>evaluate</a:t>
            </a:r>
            <a:r>
              <a:rPr sz="900" spc="-34" dirty="0">
                <a:latin typeface="Tahoma"/>
                <a:cs typeface="Tahoma"/>
              </a:rPr>
              <a:t> </a:t>
            </a:r>
            <a:r>
              <a:rPr sz="900" spc="-23" dirty="0">
                <a:latin typeface="Tahoma"/>
                <a:cs typeface="Tahoma"/>
              </a:rPr>
              <a:t>system</a:t>
            </a:r>
            <a:r>
              <a:rPr sz="900" spc="-30" dirty="0">
                <a:latin typeface="Tahoma"/>
                <a:cs typeface="Tahoma"/>
              </a:rPr>
              <a:t> </a:t>
            </a:r>
            <a:r>
              <a:rPr sz="900" spc="-8" dirty="0">
                <a:latin typeface="Tahoma"/>
                <a:cs typeface="Tahoma"/>
              </a:rPr>
              <a:t>functionality.</a:t>
            </a:r>
            <a:endParaRPr sz="900" dirty="0">
              <a:latin typeface="Tahoma"/>
              <a:cs typeface="Tahoma"/>
            </a:endParaRPr>
          </a:p>
          <a:p>
            <a:pPr marL="2934176">
              <a:spcBef>
                <a:spcPts val="979"/>
              </a:spcBef>
            </a:pPr>
            <a:r>
              <a:rPr sz="1200" b="1" spc="-23" dirty="0">
                <a:latin typeface="Trebuchet MS"/>
                <a:cs typeface="Trebuchet MS"/>
              </a:rPr>
              <a:t>Phase</a:t>
            </a:r>
            <a:r>
              <a:rPr sz="1200" b="1" spc="-34" dirty="0">
                <a:latin typeface="Trebuchet MS"/>
                <a:cs typeface="Trebuchet MS"/>
              </a:rPr>
              <a:t> </a:t>
            </a:r>
            <a:r>
              <a:rPr sz="1200" b="1" spc="-79" dirty="0">
                <a:latin typeface="Trebuchet MS"/>
                <a:cs typeface="Trebuchet MS"/>
              </a:rPr>
              <a:t>5</a:t>
            </a:r>
            <a:r>
              <a:rPr sz="900" b="1" spc="-79" dirty="0">
                <a:latin typeface="Trebuchet MS"/>
                <a:cs typeface="Trebuchet MS"/>
              </a:rPr>
              <a:t>:</a:t>
            </a:r>
            <a:r>
              <a:rPr sz="900" b="1" spc="-30" dirty="0">
                <a:latin typeface="Trebuchet MS"/>
                <a:cs typeface="Trebuchet MS"/>
              </a:rPr>
              <a:t> </a:t>
            </a:r>
            <a:r>
              <a:rPr sz="900" b="1" spc="-8" dirty="0">
                <a:latin typeface="Trebuchet MS"/>
                <a:cs typeface="Trebuchet MS"/>
              </a:rPr>
              <a:t>Long-</a:t>
            </a:r>
            <a:r>
              <a:rPr sz="900" b="1" spc="-71" dirty="0">
                <a:latin typeface="Trebuchet MS"/>
                <a:cs typeface="Trebuchet MS"/>
              </a:rPr>
              <a:t>Term</a:t>
            </a:r>
            <a:r>
              <a:rPr sz="900" b="1" spc="-23" dirty="0">
                <a:latin typeface="Trebuchet MS"/>
                <a:cs typeface="Trebuchet MS"/>
              </a:rPr>
              <a:t> </a:t>
            </a:r>
            <a:r>
              <a:rPr sz="900" b="1" spc="-41" dirty="0">
                <a:latin typeface="Trebuchet MS"/>
                <a:cs typeface="Trebuchet MS"/>
              </a:rPr>
              <a:t>Growth</a:t>
            </a:r>
            <a:r>
              <a:rPr sz="900" b="1" spc="-34" dirty="0">
                <a:latin typeface="Trebuchet MS"/>
                <a:cs typeface="Trebuchet MS"/>
              </a:rPr>
              <a:t> </a:t>
            </a:r>
            <a:r>
              <a:rPr sz="900" b="1" spc="-38" dirty="0">
                <a:latin typeface="Trebuchet MS"/>
                <a:cs typeface="Trebuchet MS"/>
              </a:rPr>
              <a:t>(Year</a:t>
            </a:r>
            <a:r>
              <a:rPr sz="900" b="1" spc="-41" dirty="0">
                <a:latin typeface="Trebuchet MS"/>
                <a:cs typeface="Trebuchet MS"/>
              </a:rPr>
              <a:t> </a:t>
            </a:r>
            <a:r>
              <a:rPr sz="900" b="1" spc="-64" dirty="0">
                <a:latin typeface="Trebuchet MS"/>
                <a:cs typeface="Trebuchet MS"/>
              </a:rPr>
              <a:t>5</a:t>
            </a:r>
            <a:r>
              <a:rPr sz="900" b="1" spc="-26" dirty="0">
                <a:latin typeface="Trebuchet MS"/>
                <a:cs typeface="Trebuchet MS"/>
              </a:rPr>
              <a:t> </a:t>
            </a:r>
            <a:r>
              <a:rPr sz="900" b="1" spc="-8" dirty="0">
                <a:latin typeface="Trebuchet MS"/>
                <a:cs typeface="Trebuchet MS"/>
              </a:rPr>
              <a:t>and</a:t>
            </a:r>
            <a:r>
              <a:rPr sz="900" b="1" spc="-41" dirty="0">
                <a:latin typeface="Trebuchet MS"/>
                <a:cs typeface="Trebuchet MS"/>
              </a:rPr>
              <a:t> </a:t>
            </a:r>
            <a:r>
              <a:rPr sz="900" b="1" spc="-8" dirty="0">
                <a:latin typeface="Trebuchet MS"/>
                <a:cs typeface="Trebuchet MS"/>
              </a:rPr>
              <a:t>Beyond)</a:t>
            </a:r>
            <a:endParaRPr sz="900" dirty="0">
              <a:latin typeface="Trebuchet MS"/>
              <a:cs typeface="Trebuchet MS"/>
            </a:endParaRPr>
          </a:p>
          <a:p>
            <a:pPr marL="2973705" lvl="1" indent="-46673">
              <a:spcBef>
                <a:spcPts val="614"/>
              </a:spcBef>
              <a:buSzPct val="91666"/>
              <a:buFont typeface="Arial MT"/>
              <a:buChar char="•"/>
              <a:tabLst>
                <a:tab pos="2973705" algn="l"/>
              </a:tabLst>
            </a:pPr>
            <a:r>
              <a:rPr sz="900" b="1" spc="-38" dirty="0">
                <a:latin typeface="Trebuchet MS"/>
                <a:cs typeface="Trebuchet MS"/>
              </a:rPr>
              <a:t>Diversification:</a:t>
            </a:r>
            <a:r>
              <a:rPr sz="900" b="1" spc="-4" dirty="0">
                <a:latin typeface="Trebuchet MS"/>
                <a:cs typeface="Trebuchet MS"/>
              </a:rPr>
              <a:t> </a:t>
            </a:r>
            <a:r>
              <a:rPr sz="900" spc="-23" dirty="0">
                <a:latin typeface="Tahoma"/>
                <a:cs typeface="Tahoma"/>
              </a:rPr>
              <a:t>Offer</a:t>
            </a:r>
            <a:r>
              <a:rPr sz="900" spc="-15" dirty="0">
                <a:latin typeface="Tahoma"/>
                <a:cs typeface="Tahoma"/>
              </a:rPr>
              <a:t> </a:t>
            </a:r>
            <a:r>
              <a:rPr sz="900" dirty="0">
                <a:latin typeface="Tahoma"/>
                <a:cs typeface="Tahoma"/>
              </a:rPr>
              <a:t>data</a:t>
            </a:r>
            <a:r>
              <a:rPr sz="900" spc="-15" dirty="0">
                <a:latin typeface="Tahoma"/>
                <a:cs typeface="Tahoma"/>
              </a:rPr>
              <a:t> </a:t>
            </a:r>
            <a:r>
              <a:rPr sz="900" dirty="0">
                <a:latin typeface="Tahoma"/>
                <a:cs typeface="Tahoma"/>
              </a:rPr>
              <a:t>analytics and</a:t>
            </a:r>
            <a:r>
              <a:rPr sz="900" spc="-26" dirty="0">
                <a:latin typeface="Tahoma"/>
                <a:cs typeface="Tahoma"/>
              </a:rPr>
              <a:t> </a:t>
            </a:r>
            <a:r>
              <a:rPr sz="900" dirty="0">
                <a:latin typeface="Tahoma"/>
                <a:cs typeface="Tahoma"/>
              </a:rPr>
              <a:t>sustainability</a:t>
            </a:r>
            <a:r>
              <a:rPr sz="900" spc="-8" dirty="0">
                <a:latin typeface="Tahoma"/>
                <a:cs typeface="Tahoma"/>
              </a:rPr>
              <a:t> features.</a:t>
            </a:r>
            <a:endParaRPr sz="900" dirty="0">
              <a:latin typeface="Tahoma"/>
              <a:cs typeface="Tahoma"/>
            </a:endParaRPr>
          </a:p>
          <a:p>
            <a:pPr marL="2934176" marR="167640" lvl="1" indent="-7144">
              <a:lnSpc>
                <a:spcPct val="150000"/>
              </a:lnSpc>
              <a:buSzPct val="91666"/>
              <a:buFont typeface="Arial MT"/>
              <a:buChar char="•"/>
              <a:tabLst>
                <a:tab pos="2973705" algn="l"/>
              </a:tabLst>
            </a:pPr>
            <a:r>
              <a:rPr sz="900" b="1" spc="-34" dirty="0">
                <a:latin typeface="Trebuchet MS"/>
                <a:cs typeface="Trebuchet MS"/>
              </a:rPr>
              <a:t>	Leadership:</a:t>
            </a:r>
            <a:r>
              <a:rPr sz="900" b="1" spc="-19" dirty="0">
                <a:latin typeface="Trebuchet MS"/>
                <a:cs typeface="Trebuchet MS"/>
              </a:rPr>
              <a:t> </a:t>
            </a:r>
            <a:r>
              <a:rPr sz="900" dirty="0">
                <a:latin typeface="Tahoma"/>
                <a:cs typeface="Tahoma"/>
              </a:rPr>
              <a:t>Aim</a:t>
            </a:r>
            <a:r>
              <a:rPr sz="900" spc="-45" dirty="0">
                <a:latin typeface="Tahoma"/>
                <a:cs typeface="Tahoma"/>
              </a:rPr>
              <a:t> </a:t>
            </a:r>
            <a:r>
              <a:rPr sz="900" dirty="0">
                <a:latin typeface="Tahoma"/>
                <a:cs typeface="Tahoma"/>
              </a:rPr>
              <a:t>to</a:t>
            </a:r>
            <a:r>
              <a:rPr sz="900" spc="-38" dirty="0">
                <a:latin typeface="Tahoma"/>
                <a:cs typeface="Tahoma"/>
              </a:rPr>
              <a:t> </a:t>
            </a:r>
            <a:r>
              <a:rPr sz="900" spc="-15" dirty="0">
                <a:latin typeface="Tahoma"/>
                <a:cs typeface="Tahoma"/>
              </a:rPr>
              <a:t>become</a:t>
            </a:r>
            <a:r>
              <a:rPr sz="900" spc="-45" dirty="0">
                <a:latin typeface="Tahoma"/>
                <a:cs typeface="Tahoma"/>
              </a:rPr>
              <a:t> </a:t>
            </a:r>
            <a:r>
              <a:rPr sz="900" dirty="0">
                <a:latin typeface="Tahoma"/>
                <a:cs typeface="Tahoma"/>
              </a:rPr>
              <a:t>a</a:t>
            </a:r>
            <a:r>
              <a:rPr sz="900" spc="-34" dirty="0">
                <a:latin typeface="Tahoma"/>
                <a:cs typeface="Tahoma"/>
              </a:rPr>
              <a:t> </a:t>
            </a:r>
            <a:r>
              <a:rPr sz="900" dirty="0">
                <a:latin typeface="Tahoma"/>
                <a:cs typeface="Tahoma"/>
              </a:rPr>
              <a:t>global</a:t>
            </a:r>
            <a:r>
              <a:rPr sz="900" spc="-30" dirty="0">
                <a:latin typeface="Tahoma"/>
                <a:cs typeface="Tahoma"/>
              </a:rPr>
              <a:t> </a:t>
            </a:r>
            <a:r>
              <a:rPr sz="900" spc="-8" dirty="0">
                <a:latin typeface="Tahoma"/>
                <a:cs typeface="Tahoma"/>
              </a:rPr>
              <a:t>leader</a:t>
            </a:r>
            <a:r>
              <a:rPr sz="900" spc="-38" dirty="0">
                <a:latin typeface="Tahoma"/>
                <a:cs typeface="Tahoma"/>
              </a:rPr>
              <a:t> </a:t>
            </a:r>
            <a:r>
              <a:rPr sz="900" spc="-8" dirty="0">
                <a:latin typeface="Tahoma"/>
                <a:cs typeface="Tahoma"/>
              </a:rPr>
              <a:t>in</a:t>
            </a:r>
            <a:r>
              <a:rPr sz="900" spc="-45" dirty="0">
                <a:latin typeface="Tahoma"/>
                <a:cs typeface="Tahoma"/>
              </a:rPr>
              <a:t> </a:t>
            </a:r>
            <a:r>
              <a:rPr sz="900" dirty="0">
                <a:latin typeface="Tahoma"/>
                <a:cs typeface="Tahoma"/>
              </a:rPr>
              <a:t>smart</a:t>
            </a:r>
            <a:r>
              <a:rPr sz="900" spc="-41" dirty="0">
                <a:latin typeface="Tahoma"/>
                <a:cs typeface="Tahoma"/>
              </a:rPr>
              <a:t> </a:t>
            </a:r>
            <a:r>
              <a:rPr sz="900" spc="-8" dirty="0">
                <a:latin typeface="Tahoma"/>
                <a:cs typeface="Tahoma"/>
              </a:rPr>
              <a:t>parking solutions.</a:t>
            </a:r>
            <a:endParaRPr sz="900" dirty="0">
              <a:latin typeface="Tahoma"/>
              <a:cs typeface="Tahoma"/>
            </a:endParaRPr>
          </a:p>
          <a:p>
            <a:pPr marL="2934176" marR="3810" lvl="1" indent="-7144">
              <a:lnSpc>
                <a:spcPct val="150000"/>
              </a:lnSpc>
              <a:buSzPct val="91666"/>
              <a:buFont typeface="Arial MT"/>
              <a:buChar char="•"/>
              <a:tabLst>
                <a:tab pos="2973705" algn="l"/>
              </a:tabLst>
            </a:pPr>
            <a:r>
              <a:rPr sz="900" b="1" spc="-34" dirty="0">
                <a:latin typeface="Trebuchet MS"/>
                <a:cs typeface="Trebuchet MS"/>
              </a:rPr>
              <a:t>	Innovation:</a:t>
            </a:r>
            <a:r>
              <a:rPr sz="900" b="1" spc="-23" dirty="0">
                <a:latin typeface="Trebuchet MS"/>
                <a:cs typeface="Trebuchet MS"/>
              </a:rPr>
              <a:t> </a:t>
            </a:r>
            <a:r>
              <a:rPr sz="900" spc="-26" dirty="0">
                <a:latin typeface="Tahoma"/>
                <a:cs typeface="Tahoma"/>
              </a:rPr>
              <a:t>Focus</a:t>
            </a:r>
            <a:r>
              <a:rPr sz="900" spc="-34" dirty="0">
                <a:latin typeface="Tahoma"/>
                <a:cs typeface="Tahoma"/>
              </a:rPr>
              <a:t> </a:t>
            </a:r>
            <a:r>
              <a:rPr sz="900" spc="-26" dirty="0">
                <a:latin typeface="Tahoma"/>
                <a:cs typeface="Tahoma"/>
              </a:rPr>
              <a:t>on</a:t>
            </a:r>
            <a:r>
              <a:rPr sz="900" spc="-30" dirty="0">
                <a:latin typeface="Tahoma"/>
                <a:cs typeface="Tahoma"/>
              </a:rPr>
              <a:t> </a:t>
            </a:r>
            <a:r>
              <a:rPr sz="900" spc="-8" dirty="0">
                <a:latin typeface="Tahoma"/>
                <a:cs typeface="Tahoma"/>
              </a:rPr>
              <a:t>technological</a:t>
            </a:r>
            <a:r>
              <a:rPr sz="900" spc="-34" dirty="0">
                <a:latin typeface="Tahoma"/>
                <a:cs typeface="Tahoma"/>
              </a:rPr>
              <a:t> </a:t>
            </a:r>
            <a:r>
              <a:rPr sz="900" spc="-15" dirty="0">
                <a:latin typeface="Tahoma"/>
                <a:cs typeface="Tahoma"/>
              </a:rPr>
              <a:t>advancements</a:t>
            </a:r>
            <a:r>
              <a:rPr sz="900" spc="-11" dirty="0">
                <a:latin typeface="Tahoma"/>
                <a:cs typeface="Tahoma"/>
              </a:rPr>
              <a:t> </a:t>
            </a:r>
            <a:r>
              <a:rPr sz="900" dirty="0">
                <a:latin typeface="Tahoma"/>
                <a:cs typeface="Tahoma"/>
              </a:rPr>
              <a:t>and</a:t>
            </a:r>
            <a:r>
              <a:rPr sz="900" spc="-30" dirty="0">
                <a:latin typeface="Tahoma"/>
                <a:cs typeface="Tahoma"/>
              </a:rPr>
              <a:t> </a:t>
            </a:r>
            <a:r>
              <a:rPr sz="900" spc="-8" dirty="0">
                <a:latin typeface="Tahoma"/>
                <a:cs typeface="Tahoma"/>
              </a:rPr>
              <a:t>strategic partnerships.</a:t>
            </a:r>
            <a:endParaRPr sz="900" dirty="0">
              <a:latin typeface="Tahoma"/>
              <a:cs typeface="Tahoma"/>
            </a:endParaRPr>
          </a:p>
        </p:txBody>
      </p:sp>
      <p:sp>
        <p:nvSpPr>
          <p:cNvPr id="20" name="object 20"/>
          <p:cNvSpPr txBox="1">
            <a:spLocks noGrp="1"/>
          </p:cNvSpPr>
          <p:nvPr>
            <p:ph type="title"/>
          </p:nvPr>
        </p:nvSpPr>
        <p:spPr>
          <a:xfrm>
            <a:off x="404927" y="320097"/>
            <a:ext cx="1428273" cy="345127"/>
          </a:xfrm>
          <a:prstGeom prst="rect">
            <a:avLst/>
          </a:prstGeom>
        </p:spPr>
        <p:txBody>
          <a:bodyPr spcFirstLastPara="1" vert="horz" wrap="square" lIns="0" tIns="9049" rIns="0" bIns="0" rtlCol="0" anchor="t" anchorCtr="0">
            <a:spAutoFit/>
          </a:bodyPr>
          <a:lstStyle/>
          <a:p>
            <a:pPr marL="9525">
              <a:spcBef>
                <a:spcPts val="71"/>
              </a:spcBef>
            </a:pPr>
            <a:r>
              <a:rPr sz="2100" spc="-8" dirty="0"/>
              <a:t>Master</a:t>
            </a:r>
            <a:r>
              <a:rPr sz="2100" spc="-131" dirty="0"/>
              <a:t> </a:t>
            </a:r>
            <a:r>
              <a:rPr sz="2100" spc="-19" dirty="0"/>
              <a:t>Plan</a:t>
            </a:r>
            <a:endParaRPr sz="2100" dirty="0"/>
          </a:p>
        </p:txBody>
      </p:sp>
      <p:grpSp>
        <p:nvGrpSpPr>
          <p:cNvPr id="21" name="object 21"/>
          <p:cNvGrpSpPr/>
          <p:nvPr/>
        </p:nvGrpSpPr>
        <p:grpSpPr>
          <a:xfrm>
            <a:off x="2026734" y="316558"/>
            <a:ext cx="340994" cy="350519"/>
            <a:chOff x="2702311" y="422076"/>
            <a:chExt cx="454659" cy="467359"/>
          </a:xfrm>
        </p:grpSpPr>
        <p:sp>
          <p:nvSpPr>
            <p:cNvPr id="22" name="object 22"/>
            <p:cNvSpPr/>
            <p:nvPr/>
          </p:nvSpPr>
          <p:spPr>
            <a:xfrm>
              <a:off x="2702306" y="422084"/>
              <a:ext cx="454659" cy="467359"/>
            </a:xfrm>
            <a:custGeom>
              <a:avLst/>
              <a:gdLst/>
              <a:ahLst/>
              <a:cxnLst/>
              <a:rect l="l" t="t" r="r" b="b"/>
              <a:pathLst>
                <a:path w="454660" h="467359">
                  <a:moveTo>
                    <a:pt x="366496" y="367588"/>
                  </a:moveTo>
                  <a:lnTo>
                    <a:pt x="241884" y="367588"/>
                  </a:lnTo>
                  <a:lnTo>
                    <a:pt x="241884" y="390893"/>
                  </a:lnTo>
                  <a:lnTo>
                    <a:pt x="366496" y="390893"/>
                  </a:lnTo>
                  <a:lnTo>
                    <a:pt x="366496" y="367588"/>
                  </a:lnTo>
                  <a:close/>
                </a:path>
                <a:path w="454660" h="467359">
                  <a:moveTo>
                    <a:pt x="366496" y="274358"/>
                  </a:moveTo>
                  <a:lnTo>
                    <a:pt x="241884" y="274358"/>
                  </a:lnTo>
                  <a:lnTo>
                    <a:pt x="241884" y="297662"/>
                  </a:lnTo>
                  <a:lnTo>
                    <a:pt x="366496" y="297662"/>
                  </a:lnTo>
                  <a:lnTo>
                    <a:pt x="366496" y="274358"/>
                  </a:lnTo>
                  <a:close/>
                </a:path>
                <a:path w="454660" h="467359">
                  <a:moveTo>
                    <a:pt x="366496" y="181140"/>
                  </a:moveTo>
                  <a:lnTo>
                    <a:pt x="241884" y="181140"/>
                  </a:lnTo>
                  <a:lnTo>
                    <a:pt x="241884" y="204444"/>
                  </a:lnTo>
                  <a:lnTo>
                    <a:pt x="366496" y="204444"/>
                  </a:lnTo>
                  <a:lnTo>
                    <a:pt x="366496" y="181140"/>
                  </a:lnTo>
                  <a:close/>
                </a:path>
                <a:path w="454660" h="467359">
                  <a:moveTo>
                    <a:pt x="366496" y="87922"/>
                  </a:moveTo>
                  <a:lnTo>
                    <a:pt x="241884" y="87922"/>
                  </a:lnTo>
                  <a:lnTo>
                    <a:pt x="241884" y="111226"/>
                  </a:lnTo>
                  <a:lnTo>
                    <a:pt x="366496" y="111226"/>
                  </a:lnTo>
                  <a:lnTo>
                    <a:pt x="366496" y="87922"/>
                  </a:lnTo>
                  <a:close/>
                </a:path>
                <a:path w="454660" h="467359">
                  <a:moveTo>
                    <a:pt x="454444" y="0"/>
                  </a:moveTo>
                  <a:lnTo>
                    <a:pt x="0" y="0"/>
                  </a:lnTo>
                  <a:lnTo>
                    <a:pt x="0" y="35991"/>
                  </a:lnTo>
                  <a:lnTo>
                    <a:pt x="0" y="431939"/>
                  </a:lnTo>
                  <a:lnTo>
                    <a:pt x="0" y="466813"/>
                  </a:lnTo>
                  <a:lnTo>
                    <a:pt x="454444" y="466813"/>
                  </a:lnTo>
                  <a:lnTo>
                    <a:pt x="454444" y="431939"/>
                  </a:lnTo>
                  <a:lnTo>
                    <a:pt x="43980" y="431939"/>
                  </a:lnTo>
                  <a:lnTo>
                    <a:pt x="43980" y="35991"/>
                  </a:lnTo>
                  <a:lnTo>
                    <a:pt x="410476" y="35991"/>
                  </a:lnTo>
                  <a:lnTo>
                    <a:pt x="410476" y="431673"/>
                  </a:lnTo>
                  <a:lnTo>
                    <a:pt x="454444" y="431673"/>
                  </a:lnTo>
                  <a:lnTo>
                    <a:pt x="454444" y="35991"/>
                  </a:lnTo>
                  <a:lnTo>
                    <a:pt x="454444" y="35483"/>
                  </a:lnTo>
                  <a:lnTo>
                    <a:pt x="454444" y="0"/>
                  </a:lnTo>
                  <a:close/>
                </a:path>
              </a:pathLst>
            </a:custGeom>
            <a:solidFill>
              <a:srgbClr val="000000"/>
            </a:solidFill>
          </p:spPr>
          <p:txBody>
            <a:bodyPr wrap="square" lIns="0" tIns="0" rIns="0" bIns="0" rtlCol="0"/>
            <a:lstStyle/>
            <a:p>
              <a:endParaRPr sz="1050"/>
            </a:p>
          </p:txBody>
        </p:sp>
        <p:pic>
          <p:nvPicPr>
            <p:cNvPr id="23" name="object 23"/>
            <p:cNvPicPr/>
            <p:nvPr/>
          </p:nvPicPr>
          <p:blipFill>
            <a:blip r:embed="rId2" cstate="print"/>
            <a:stretch>
              <a:fillRect/>
            </a:stretch>
          </p:blipFill>
          <p:spPr>
            <a:xfrm>
              <a:off x="2790269" y="480869"/>
              <a:ext cx="108481" cy="71080"/>
            </a:xfrm>
            <a:prstGeom prst="rect">
              <a:avLst/>
            </a:prstGeom>
          </p:spPr>
        </p:pic>
        <p:pic>
          <p:nvPicPr>
            <p:cNvPr id="24" name="object 24"/>
            <p:cNvPicPr/>
            <p:nvPr/>
          </p:nvPicPr>
          <p:blipFill>
            <a:blip r:embed="rId3" cstate="print"/>
            <a:stretch>
              <a:fillRect/>
            </a:stretch>
          </p:blipFill>
          <p:spPr>
            <a:xfrm>
              <a:off x="2790269" y="574089"/>
              <a:ext cx="108481" cy="71080"/>
            </a:xfrm>
            <a:prstGeom prst="rect">
              <a:avLst/>
            </a:prstGeom>
          </p:spPr>
        </p:pic>
        <p:pic>
          <p:nvPicPr>
            <p:cNvPr id="25" name="object 25"/>
            <p:cNvPicPr/>
            <p:nvPr/>
          </p:nvPicPr>
          <p:blipFill>
            <a:blip r:embed="rId2" cstate="print"/>
            <a:stretch>
              <a:fillRect/>
            </a:stretch>
          </p:blipFill>
          <p:spPr>
            <a:xfrm>
              <a:off x="2790269" y="667309"/>
              <a:ext cx="108481" cy="71080"/>
            </a:xfrm>
            <a:prstGeom prst="rect">
              <a:avLst/>
            </a:prstGeom>
          </p:spPr>
        </p:pic>
        <p:pic>
          <p:nvPicPr>
            <p:cNvPr id="26" name="object 26"/>
            <p:cNvPicPr/>
            <p:nvPr/>
          </p:nvPicPr>
          <p:blipFill>
            <a:blip r:embed="rId2" cstate="print"/>
            <a:stretch>
              <a:fillRect/>
            </a:stretch>
          </p:blipFill>
          <p:spPr>
            <a:xfrm>
              <a:off x="2790269" y="759364"/>
              <a:ext cx="108481" cy="71080"/>
            </a:xfrm>
            <a:prstGeom prst="rect">
              <a:avLst/>
            </a:prstGeom>
          </p:spPr>
        </p:pic>
      </p:grpSp>
      <p:sp>
        <p:nvSpPr>
          <p:cNvPr id="27" name="object 27"/>
          <p:cNvSpPr txBox="1">
            <a:spLocks noGrp="1"/>
          </p:cNvSpPr>
          <p:nvPr>
            <p:ph type="sldNum" sz="quarter" idx="7"/>
          </p:nvPr>
        </p:nvSpPr>
        <p:spPr>
          <a:xfrm>
            <a:off x="6354344" y="3587305"/>
            <a:ext cx="411525" cy="115416"/>
          </a:xfrm>
          <a:prstGeom prst="rect">
            <a:avLst/>
          </a:prstGeom>
        </p:spPr>
        <p:txBody>
          <a:bodyPr spcFirstLastPara="1" vert="horz" wrap="square" lIns="0" tIns="0" rIns="0" bIns="0" rtlCol="0" anchor="ctr" anchorCtr="0">
            <a:spAutoFit/>
          </a:bodyPr>
          <a:lstStyle/>
          <a:p>
            <a:pPr marL="28575">
              <a:lnSpc>
                <a:spcPts val="911"/>
              </a:lnSpc>
            </a:pPr>
            <a:fld id="{81D60167-4931-47E6-BA6A-407CBD079E47}" type="slidenum">
              <a:rPr spc="-19" dirty="0"/>
              <a:pPr marL="28575">
                <a:lnSpc>
                  <a:spcPts val="911"/>
                </a:lnSpc>
              </a:pPr>
              <a:t>13</a:t>
            </a:fld>
            <a:endParaRPr spc="-1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81" name="Google Shape;81;p16"/>
          <p:cNvSpPr txBox="1"/>
          <p:nvPr/>
        </p:nvSpPr>
        <p:spPr>
          <a:xfrm>
            <a:off x="1809932" y="1030633"/>
            <a:ext cx="4395703"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PROTYPE DETAILED EXPLANATION</a:t>
            </a:r>
            <a:endParaRPr sz="1800" dirty="0"/>
          </a:p>
        </p:txBody>
      </p:sp>
      <p:grpSp>
        <p:nvGrpSpPr>
          <p:cNvPr id="4" name="object 6">
            <a:extLst>
              <a:ext uri="{FF2B5EF4-FFF2-40B4-BE49-F238E27FC236}">
                <a16:creationId xmlns:a16="http://schemas.microsoft.com/office/drawing/2014/main" id="{7E222936-FC4A-08F3-165F-CC865A115D8C}"/>
              </a:ext>
            </a:extLst>
          </p:cNvPr>
          <p:cNvGrpSpPr/>
          <p:nvPr/>
        </p:nvGrpSpPr>
        <p:grpSpPr>
          <a:xfrm>
            <a:off x="6205635" y="1050329"/>
            <a:ext cx="686785" cy="482372"/>
            <a:chOff x="5245136" y="945081"/>
            <a:chExt cx="791210" cy="658495"/>
          </a:xfrm>
        </p:grpSpPr>
        <p:sp>
          <p:nvSpPr>
            <p:cNvPr id="5" name="object 7">
              <a:extLst>
                <a:ext uri="{FF2B5EF4-FFF2-40B4-BE49-F238E27FC236}">
                  <a16:creationId xmlns:a16="http://schemas.microsoft.com/office/drawing/2014/main" id="{9C172941-B1D8-27E8-5B56-41E1045DC535}"/>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6" name="object 8">
              <a:extLst>
                <a:ext uri="{FF2B5EF4-FFF2-40B4-BE49-F238E27FC236}">
                  <a16:creationId xmlns:a16="http://schemas.microsoft.com/office/drawing/2014/main" id="{146DBCA6-7759-5A0A-06C5-C0B9D0F6E489}"/>
                </a:ext>
              </a:extLst>
            </p:cNvPr>
            <p:cNvPicPr/>
            <p:nvPr/>
          </p:nvPicPr>
          <p:blipFill>
            <a:blip r:embed="rId4" cstate="print"/>
            <a:stretch>
              <a:fillRect/>
            </a:stretch>
          </p:blipFill>
          <p:spPr>
            <a:xfrm>
              <a:off x="5310696" y="945081"/>
              <a:ext cx="94174" cy="94225"/>
            </a:xfrm>
            <a:prstGeom prst="rect">
              <a:avLst/>
            </a:prstGeom>
          </p:spPr>
        </p:pic>
        <p:sp>
          <p:nvSpPr>
            <p:cNvPr id="7" name="object 9">
              <a:extLst>
                <a:ext uri="{FF2B5EF4-FFF2-40B4-BE49-F238E27FC236}">
                  <a16:creationId xmlns:a16="http://schemas.microsoft.com/office/drawing/2014/main" id="{C8FED195-BBE2-6DFC-07D4-C2869B81291D}"/>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8" name="object 10">
              <a:extLst>
                <a:ext uri="{FF2B5EF4-FFF2-40B4-BE49-F238E27FC236}">
                  <a16:creationId xmlns:a16="http://schemas.microsoft.com/office/drawing/2014/main" id="{6B328DB2-3AB9-A905-1C99-F79CA16B4440}"/>
                </a:ext>
              </a:extLst>
            </p:cNvPr>
            <p:cNvPicPr/>
            <p:nvPr/>
          </p:nvPicPr>
          <p:blipFill>
            <a:blip r:embed="rId4" cstate="print"/>
            <a:stretch>
              <a:fillRect/>
            </a:stretch>
          </p:blipFill>
          <p:spPr>
            <a:xfrm>
              <a:off x="5687298" y="945081"/>
              <a:ext cx="94174" cy="94225"/>
            </a:xfrm>
            <a:prstGeom prst="rect">
              <a:avLst/>
            </a:prstGeom>
          </p:spPr>
        </p:pic>
        <p:pic>
          <p:nvPicPr>
            <p:cNvPr id="9" name="object 11">
              <a:extLst>
                <a:ext uri="{FF2B5EF4-FFF2-40B4-BE49-F238E27FC236}">
                  <a16:creationId xmlns:a16="http://schemas.microsoft.com/office/drawing/2014/main" id="{97C13DBB-BC42-248C-441F-3F2AA7EFE2DA}"/>
                </a:ext>
              </a:extLst>
            </p:cNvPr>
            <p:cNvPicPr/>
            <p:nvPr/>
          </p:nvPicPr>
          <p:blipFill>
            <a:blip r:embed="rId5" cstate="print"/>
            <a:stretch>
              <a:fillRect/>
            </a:stretch>
          </p:blipFill>
          <p:spPr>
            <a:xfrm>
              <a:off x="5498667" y="945081"/>
              <a:ext cx="94174" cy="94225"/>
            </a:xfrm>
            <a:prstGeom prst="rect">
              <a:avLst/>
            </a:prstGeom>
          </p:spPr>
        </p:pic>
      </p:grpSp>
      <p:sp>
        <p:nvSpPr>
          <p:cNvPr id="10" name="TextBox 9">
            <a:extLst>
              <a:ext uri="{FF2B5EF4-FFF2-40B4-BE49-F238E27FC236}">
                <a16:creationId xmlns:a16="http://schemas.microsoft.com/office/drawing/2014/main" id="{202069A0-873D-1531-4AA5-45CC2EDB3060}"/>
              </a:ext>
            </a:extLst>
          </p:cNvPr>
          <p:cNvSpPr txBox="1"/>
          <p:nvPr/>
        </p:nvSpPr>
        <p:spPr>
          <a:xfrm>
            <a:off x="2259767" y="1592689"/>
            <a:ext cx="4624466" cy="307777"/>
          </a:xfrm>
          <a:prstGeom prst="rect">
            <a:avLst/>
          </a:prstGeom>
          <a:noFill/>
        </p:spPr>
        <p:txBody>
          <a:bodyPr wrap="square">
            <a:spAutoFit/>
          </a:bodyPr>
          <a:lstStyle/>
          <a:p>
            <a:r>
              <a:rPr lang="en-US" dirty="0"/>
              <a:t>Proximity-Based Parking Slot Display</a:t>
            </a:r>
          </a:p>
        </p:txBody>
      </p:sp>
      <p:sp>
        <p:nvSpPr>
          <p:cNvPr id="11" name="Rectangle 1">
            <a:extLst>
              <a:ext uri="{FF2B5EF4-FFF2-40B4-BE49-F238E27FC236}">
                <a16:creationId xmlns:a16="http://schemas.microsoft.com/office/drawing/2014/main" id="{EE76B8CA-2F00-E31D-AB1B-6339D59CFACD}"/>
              </a:ext>
            </a:extLst>
          </p:cNvPr>
          <p:cNvSpPr>
            <a:spLocks noChangeArrowheads="1"/>
          </p:cNvSpPr>
          <p:nvPr/>
        </p:nvSpPr>
        <p:spPr bwMode="auto">
          <a:xfrm>
            <a:off x="366134" y="1998356"/>
            <a:ext cx="841173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1.User Location Detection: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Geolocation API Integration:</a:t>
            </a:r>
            <a:r>
              <a:rPr kumimoji="0" lang="en-US" altLang="en-US" sz="1800" b="0" i="0" u="none" strike="noStrike" cap="none" normalizeH="0" baseline="0" dirty="0">
                <a:ln>
                  <a:noFill/>
                </a:ln>
                <a:solidFill>
                  <a:schemeClr val="tx1"/>
                </a:solidFill>
                <a:effectLst/>
                <a:latin typeface="Arial" panose="020B0604020202020204" pitchFamily="34" charset="0"/>
              </a:rPr>
              <a:t> Utilize browser-based geolocation APIs (such as the Geolocation API provided by HTML5) to detect the user's current location when they visit the website.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Permission Request:</a:t>
            </a:r>
            <a:r>
              <a:rPr kumimoji="0" lang="en-US" altLang="en-US" sz="1800" b="0" i="0" u="none" strike="noStrike" cap="none" normalizeH="0" baseline="0" dirty="0">
                <a:ln>
                  <a:noFill/>
                </a:ln>
                <a:solidFill>
                  <a:schemeClr val="tx1"/>
                </a:solidFill>
                <a:effectLst/>
                <a:latin typeface="Arial" panose="020B0604020202020204" pitchFamily="34" charset="0"/>
              </a:rPr>
              <a:t> Prompt users for permission to access their location. This is crucial for privacy and security compliance.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794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2" name="Rectangle 1">
            <a:extLst>
              <a:ext uri="{FF2B5EF4-FFF2-40B4-BE49-F238E27FC236}">
                <a16:creationId xmlns:a16="http://schemas.microsoft.com/office/drawing/2014/main" id="{DCAF86E3-0DAB-0B6C-F55C-B60EFE91A314}"/>
              </a:ext>
            </a:extLst>
          </p:cNvPr>
          <p:cNvSpPr>
            <a:spLocks noChangeArrowheads="1"/>
          </p:cNvSpPr>
          <p:nvPr/>
        </p:nvSpPr>
        <p:spPr bwMode="auto">
          <a:xfrm>
            <a:off x="591949" y="1158265"/>
            <a:ext cx="8240343"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en-US" sz="1800" b="1" dirty="0">
                <a:solidFill>
                  <a:schemeClr val="tx1"/>
                </a:solidFill>
                <a:latin typeface="Arial" panose="020B0604020202020204" pitchFamily="34" charset="0"/>
              </a:rPr>
              <a:t>2.</a:t>
            </a:r>
            <a:r>
              <a:rPr kumimoji="0" lang="en-US" altLang="en-US" sz="1800" b="1" i="0" u="none" strike="noStrike" cap="none" normalizeH="0" baseline="0" dirty="0">
                <a:ln>
                  <a:noFill/>
                </a:ln>
                <a:solidFill>
                  <a:schemeClr val="tx1"/>
                </a:solidFill>
                <a:effectLst/>
                <a:latin typeface="Arial" panose="020B0604020202020204" pitchFamily="34" charset="0"/>
              </a:rPr>
              <a:t>Find Nearby Parking Slots: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Distance Calculation:</a:t>
            </a:r>
            <a:r>
              <a:rPr kumimoji="0" lang="en-US" altLang="en-US" sz="1800" b="0" i="0" u="none" strike="noStrike" cap="none" normalizeH="0" baseline="0" dirty="0">
                <a:ln>
                  <a:noFill/>
                </a:ln>
                <a:solidFill>
                  <a:schemeClr val="tx1"/>
                </a:solidFill>
                <a:effectLst/>
                <a:latin typeface="Arial" panose="020B0604020202020204" pitchFamily="34" charset="0"/>
              </a:rPr>
              <a:t> Use the user’s detected location to calculate distances to available parking slots. Implement algorithms to find and sort parking spots based on proximity.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Filtering and Sorting:</a:t>
            </a:r>
            <a:r>
              <a:rPr kumimoji="0" lang="en-US" altLang="en-US" sz="1800" b="0" i="0" u="none" strike="noStrike" cap="none" normalizeH="0" baseline="0" dirty="0">
                <a:ln>
                  <a:noFill/>
                </a:ln>
                <a:solidFill>
                  <a:schemeClr val="tx1"/>
                </a:solidFill>
                <a:effectLst/>
                <a:latin typeface="Arial" panose="020B0604020202020204" pitchFamily="34" charset="0"/>
              </a:rPr>
              <a:t> Filter and sort parking slots based on proximity, availability, and other factors like pricing or features. Display the nearest options prominently.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9098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2" name="Rectangle 1">
            <a:extLst>
              <a:ext uri="{FF2B5EF4-FFF2-40B4-BE49-F238E27FC236}">
                <a16:creationId xmlns:a16="http://schemas.microsoft.com/office/drawing/2014/main" id="{DCAF86E3-0DAB-0B6C-F55C-B60EFE91A314}"/>
              </a:ext>
            </a:extLst>
          </p:cNvPr>
          <p:cNvSpPr>
            <a:spLocks noChangeArrowheads="1"/>
          </p:cNvSpPr>
          <p:nvPr/>
        </p:nvSpPr>
        <p:spPr bwMode="auto">
          <a:xfrm>
            <a:off x="591949" y="2612509"/>
            <a:ext cx="82403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9A5F58D-44A5-0F6D-49BC-645D3437270E}"/>
              </a:ext>
            </a:extLst>
          </p:cNvPr>
          <p:cNvSpPr>
            <a:spLocks noChangeArrowheads="1"/>
          </p:cNvSpPr>
          <p:nvPr/>
        </p:nvSpPr>
        <p:spPr bwMode="auto">
          <a:xfrm>
            <a:off x="965516" y="1121105"/>
            <a:ext cx="7493208"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altLang="en-US" sz="1800" b="1" dirty="0">
                <a:solidFill>
                  <a:schemeClr val="tx1"/>
                </a:solidFill>
                <a:latin typeface="Arial" panose="020B0604020202020204" pitchFamily="34" charset="0"/>
              </a:rPr>
              <a:t>3.</a:t>
            </a:r>
            <a:r>
              <a:rPr kumimoji="0" lang="en-US" altLang="en-US" sz="1800" b="1" i="0" u="none" strike="noStrike" cap="none" normalizeH="0" baseline="0" dirty="0">
                <a:ln>
                  <a:noFill/>
                </a:ln>
                <a:solidFill>
                  <a:schemeClr val="tx1"/>
                </a:solidFill>
                <a:effectLst/>
                <a:latin typeface="Arial" panose="020B0604020202020204" pitchFamily="34" charset="0"/>
              </a:rPr>
              <a:t>Dynamic Map Display: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Map Integration:</a:t>
            </a:r>
            <a:r>
              <a:rPr kumimoji="0" lang="en-US" altLang="en-US" sz="1800" b="0" i="0" u="none" strike="noStrike" cap="none" normalizeH="0" baseline="0" dirty="0">
                <a:ln>
                  <a:noFill/>
                </a:ln>
                <a:solidFill>
                  <a:schemeClr val="tx1"/>
                </a:solidFill>
                <a:effectLst/>
                <a:latin typeface="Arial" panose="020B0604020202020204" pitchFamily="34" charset="0"/>
              </a:rPr>
              <a:t> Incorporate interactive maps on the website using APIs like Google Maps or </a:t>
            </a:r>
            <a:r>
              <a:rPr kumimoji="0" lang="en-US" altLang="en-US" sz="1800" b="0" i="0" u="none" strike="noStrike" cap="none" normalizeH="0" baseline="0" dirty="0" err="1">
                <a:ln>
                  <a:noFill/>
                </a:ln>
                <a:solidFill>
                  <a:schemeClr val="tx1"/>
                </a:solidFill>
                <a:effectLst/>
                <a:latin typeface="Arial" panose="020B0604020202020204" pitchFamily="34" charset="0"/>
              </a:rPr>
              <a:t>Mapbox</a:t>
            </a:r>
            <a:r>
              <a:rPr kumimoji="0" lang="en-US" altLang="en-US" sz="1800" b="0" i="0" u="none" strike="noStrike" cap="none" normalizeH="0" baseline="0" dirty="0">
                <a:ln>
                  <a:noFill/>
                </a:ln>
                <a:solidFill>
                  <a:schemeClr val="tx1"/>
                </a:solidFill>
                <a:effectLst/>
                <a:latin typeface="Arial" panose="020B0604020202020204" pitchFamily="34" charset="0"/>
              </a:rPr>
              <a:t>. Show the user’s location and nearby parking slots on the map.</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Updates:</a:t>
            </a:r>
            <a:r>
              <a:rPr kumimoji="0" lang="en-US" altLang="en-US" sz="1800" b="0" i="0" u="none" strike="noStrike" cap="none" normalizeH="0" baseline="0" dirty="0">
                <a:ln>
                  <a:noFill/>
                </a:ln>
                <a:solidFill>
                  <a:schemeClr val="tx1"/>
                </a:solidFill>
                <a:effectLst/>
                <a:latin typeface="Arial" panose="020B0604020202020204" pitchFamily="34" charset="0"/>
              </a:rPr>
              <a:t> Ensure the map updates in real-time as users move or if parking availability changes. This provides accurate and current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96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2" name="Rectangle 1">
            <a:extLst>
              <a:ext uri="{FF2B5EF4-FFF2-40B4-BE49-F238E27FC236}">
                <a16:creationId xmlns:a16="http://schemas.microsoft.com/office/drawing/2014/main" id="{DCAF86E3-0DAB-0B6C-F55C-B60EFE91A314}"/>
              </a:ext>
            </a:extLst>
          </p:cNvPr>
          <p:cNvSpPr>
            <a:spLocks noChangeArrowheads="1"/>
          </p:cNvSpPr>
          <p:nvPr/>
        </p:nvSpPr>
        <p:spPr bwMode="auto">
          <a:xfrm>
            <a:off x="591949" y="1158266"/>
            <a:ext cx="8240343"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1800" b="1" dirty="0"/>
              <a:t>4. User Interface Design:</a:t>
            </a:r>
            <a:endParaRPr lang="en-US" sz="1800" dirty="0"/>
          </a:p>
          <a:p>
            <a:pPr>
              <a:lnSpc>
                <a:spcPct val="150000"/>
              </a:lnSpc>
              <a:buFont typeface="Arial" panose="020B0604020202020204" pitchFamily="34" charset="0"/>
              <a:buChar char="•"/>
            </a:pPr>
            <a:r>
              <a:rPr lang="en-US" sz="1800" b="1" dirty="0"/>
              <a:t>Proximity Alerts:</a:t>
            </a:r>
            <a:r>
              <a:rPr lang="en-US" sz="1800" dirty="0"/>
              <a:t> Display notifications or alerts to users about nearby parking slots as they navigate the website. For example, “Find parking near you” with an option to view or book.</a:t>
            </a:r>
          </a:p>
          <a:p>
            <a:pPr>
              <a:lnSpc>
                <a:spcPct val="150000"/>
              </a:lnSpc>
              <a:buFont typeface="Arial" panose="020B0604020202020204" pitchFamily="34" charset="0"/>
              <a:buChar char="•"/>
            </a:pPr>
            <a:r>
              <a:rPr lang="en-US" sz="1800" b="1" dirty="0"/>
              <a:t>Search Filters:</a:t>
            </a:r>
            <a:r>
              <a:rPr lang="en-US" sz="1800" dirty="0"/>
              <a:t> Include filters to allow users to refine their search based on distance, price, or other preferences. Provide a clear and intuitive interface for easy selection and booking.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9944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2" name="Rectangle 1">
            <a:extLst>
              <a:ext uri="{FF2B5EF4-FFF2-40B4-BE49-F238E27FC236}">
                <a16:creationId xmlns:a16="http://schemas.microsoft.com/office/drawing/2014/main" id="{DCAF86E3-0DAB-0B6C-F55C-B60EFE91A314}"/>
              </a:ext>
            </a:extLst>
          </p:cNvPr>
          <p:cNvSpPr>
            <a:spLocks noChangeArrowheads="1"/>
          </p:cNvSpPr>
          <p:nvPr/>
        </p:nvSpPr>
        <p:spPr bwMode="auto">
          <a:xfrm>
            <a:off x="591949" y="2083428"/>
            <a:ext cx="8240343"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1800" b="1" dirty="0"/>
              <a:t>5.Integration and Testing:</a:t>
            </a:r>
            <a:endParaRPr lang="en-US" sz="1800" dirty="0"/>
          </a:p>
          <a:p>
            <a:pPr>
              <a:lnSpc>
                <a:spcPct val="150000"/>
              </a:lnSpc>
              <a:buFont typeface="Arial" panose="020B0604020202020204" pitchFamily="34" charset="0"/>
              <a:buChar char="•"/>
            </a:pPr>
            <a:r>
              <a:rPr lang="en-US" sz="1800" b="1" dirty="0"/>
              <a:t>Backend Integration:</a:t>
            </a:r>
            <a:r>
              <a:rPr lang="en-US" sz="1800" dirty="0"/>
              <a:t> Ensure the backend system supports proximity-based queries and integrates seamlessly with your database of parking spots.</a:t>
            </a:r>
          </a:p>
          <a:p>
            <a:pPr>
              <a:lnSpc>
                <a:spcPct val="150000"/>
              </a:lnSpc>
              <a:buFont typeface="Arial" panose="020B0604020202020204" pitchFamily="34" charset="0"/>
              <a:buChar char="•"/>
            </a:pPr>
            <a:r>
              <a:rPr lang="en-US" sz="1800" b="1" dirty="0"/>
              <a:t>Testing:</a:t>
            </a:r>
            <a:r>
              <a:rPr lang="en-US" sz="1800" dirty="0"/>
              <a:t> Thoroughly test the geolocation and proximity features across different devices and browsers to ensure accuracy and functionality.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4098" name="Picture 2" descr="Image result for automation and testing">
            <a:extLst>
              <a:ext uri="{FF2B5EF4-FFF2-40B4-BE49-F238E27FC236}">
                <a16:creationId xmlns:a16="http://schemas.microsoft.com/office/drawing/2014/main" id="{7BA50071-859B-D743-17F7-95FEE5ECA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037" y="913514"/>
            <a:ext cx="2450166" cy="12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65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36539"/>
            <a:ext cx="9144003" cy="5143500"/>
          </a:xfrm>
          <a:prstGeom prst="rect">
            <a:avLst/>
          </a:prstGeom>
          <a:noFill/>
          <a:ln>
            <a:noFill/>
          </a:ln>
        </p:spPr>
      </p:pic>
      <p:sp>
        <p:nvSpPr>
          <p:cNvPr id="2" name="Rectangle 1">
            <a:extLst>
              <a:ext uri="{FF2B5EF4-FFF2-40B4-BE49-F238E27FC236}">
                <a16:creationId xmlns:a16="http://schemas.microsoft.com/office/drawing/2014/main" id="{DCAF86E3-0DAB-0B6C-F55C-B60EFE91A314}"/>
              </a:ext>
            </a:extLst>
          </p:cNvPr>
          <p:cNvSpPr>
            <a:spLocks noChangeArrowheads="1"/>
          </p:cNvSpPr>
          <p:nvPr/>
        </p:nvSpPr>
        <p:spPr bwMode="auto">
          <a:xfrm>
            <a:off x="591949" y="565797"/>
            <a:ext cx="8240343"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a:p>
            <a:pPr>
              <a:lnSpc>
                <a:spcPct val="150000"/>
              </a:lnSpc>
            </a:pPr>
            <a:r>
              <a:rPr lang="en-US" b="1" dirty="0"/>
              <a:t>Implementation Flow:</a:t>
            </a:r>
            <a:endParaRPr lang="en-US" dirty="0"/>
          </a:p>
          <a:p>
            <a:pPr>
              <a:lnSpc>
                <a:spcPct val="150000"/>
              </a:lnSpc>
              <a:buFont typeface="+mj-lt"/>
              <a:buAutoNum type="arabicPeriod"/>
            </a:pPr>
            <a:r>
              <a:rPr lang="en-US" b="1" dirty="0"/>
              <a:t>User Visits Website:</a:t>
            </a:r>
            <a:r>
              <a:rPr lang="en-US" dirty="0"/>
              <a:t> The website prompts for access to the user’s location.</a:t>
            </a:r>
          </a:p>
          <a:p>
            <a:pPr>
              <a:lnSpc>
                <a:spcPct val="150000"/>
              </a:lnSpc>
              <a:buFont typeface="+mj-lt"/>
              <a:buAutoNum type="arabicPeriod"/>
            </a:pPr>
            <a:r>
              <a:rPr lang="en-US" b="1" dirty="0"/>
              <a:t>Location Detection:</a:t>
            </a:r>
            <a:r>
              <a:rPr lang="en-US" dirty="0"/>
              <a:t> The geolocation API retrieves the user's coordinates.</a:t>
            </a:r>
          </a:p>
          <a:p>
            <a:pPr>
              <a:lnSpc>
                <a:spcPct val="150000"/>
              </a:lnSpc>
              <a:buFont typeface="+mj-lt"/>
              <a:buAutoNum type="arabicPeriod"/>
            </a:pPr>
            <a:r>
              <a:rPr lang="en-US" b="1" dirty="0"/>
              <a:t>Proximity Calculation:</a:t>
            </a:r>
            <a:r>
              <a:rPr lang="en-US" dirty="0"/>
              <a:t> The backend computes distances to nearby parking slots and filters results.</a:t>
            </a:r>
          </a:p>
          <a:p>
            <a:pPr>
              <a:lnSpc>
                <a:spcPct val="150000"/>
              </a:lnSpc>
              <a:buFont typeface="+mj-lt"/>
              <a:buAutoNum type="arabicPeriod"/>
            </a:pPr>
            <a:r>
              <a:rPr lang="en-US" b="1" dirty="0"/>
              <a:t>Display Results:</a:t>
            </a:r>
            <a:r>
              <a:rPr lang="en-US" dirty="0"/>
              <a:t> An interactive map updates to show the user’s location and nearby parking options.</a:t>
            </a:r>
          </a:p>
          <a:p>
            <a:pPr>
              <a:lnSpc>
                <a:spcPct val="150000"/>
              </a:lnSpc>
              <a:buFont typeface="+mj-lt"/>
              <a:buAutoNum type="arabicPeriod"/>
            </a:pPr>
            <a:r>
              <a:rPr lang="en-US" b="1" dirty="0"/>
              <a:t>User Interaction:</a:t>
            </a:r>
            <a:r>
              <a:rPr lang="en-US" dirty="0"/>
              <a:t> Users can view details, book a spot, or get directions to the nearest parking slot.</a:t>
            </a:r>
          </a:p>
          <a:p>
            <a:pPr>
              <a:lnSpc>
                <a:spcPct val="150000"/>
              </a:lnSpc>
              <a:buFont typeface="+mj-lt"/>
              <a:buAutoNum type="arabicPeriod"/>
            </a:pPr>
            <a:r>
              <a:rPr lang="en-US" b="1" dirty="0"/>
              <a:t>Real-Time Updates:</a:t>
            </a:r>
            <a:r>
              <a:rPr lang="en-US" dirty="0"/>
              <a:t> The website updates parking availability and user location in real time.</a:t>
            </a:r>
          </a:p>
          <a:p>
            <a:pPr>
              <a:lnSpc>
                <a:spcPct val="150000"/>
              </a:lnSpc>
            </a:pPr>
            <a:r>
              <a:rPr lang="en-US" b="1" dirty="0"/>
              <a:t>Benefits:</a:t>
            </a:r>
            <a:endParaRPr lang="en-US" dirty="0"/>
          </a:p>
          <a:p>
            <a:pPr>
              <a:lnSpc>
                <a:spcPct val="150000"/>
              </a:lnSpc>
              <a:buFont typeface="+mj-lt"/>
              <a:buAutoNum type="arabicPeriod"/>
            </a:pPr>
            <a:r>
              <a:rPr lang="en-US" b="1" dirty="0"/>
              <a:t>Enhanced User Experience:</a:t>
            </a:r>
            <a:r>
              <a:rPr lang="en-US" dirty="0"/>
              <a:t> Simplifies finding nearby parking, increasing satisfaction.</a:t>
            </a:r>
          </a:p>
          <a:p>
            <a:pPr>
              <a:lnSpc>
                <a:spcPct val="150000"/>
              </a:lnSpc>
              <a:buFont typeface="+mj-lt"/>
              <a:buAutoNum type="arabicPeriod"/>
            </a:pPr>
            <a:r>
              <a:rPr lang="en-US" b="1" dirty="0"/>
              <a:t>Increased Engagement:</a:t>
            </a:r>
            <a:r>
              <a:rPr lang="en-US" dirty="0"/>
              <a:t> Boosts usage rates and repeat visits.</a:t>
            </a:r>
          </a:p>
          <a:p>
            <a:pPr>
              <a:lnSpc>
                <a:spcPct val="150000"/>
              </a:lnSpc>
              <a:buFont typeface="+mj-lt"/>
              <a:buAutoNum type="arabicPeriod"/>
            </a:pPr>
            <a:r>
              <a:rPr lang="en-US" b="1" dirty="0"/>
              <a:t>Competitive Advantage:</a:t>
            </a:r>
            <a:r>
              <a:rPr lang="en-US" dirty="0"/>
              <a:t> Differentiates your service with real-time, location-based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26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3" y="0"/>
            <a:ext cx="9144003" cy="5143500"/>
          </a:xfrm>
          <a:prstGeom prst="rect">
            <a:avLst/>
          </a:prstGeom>
          <a:noFill/>
          <a:ln>
            <a:noFill/>
          </a:ln>
        </p:spPr>
      </p:pic>
      <p:sp>
        <p:nvSpPr>
          <p:cNvPr id="81" name="Google Shape;81;p16"/>
          <p:cNvSpPr txBox="1"/>
          <p:nvPr/>
        </p:nvSpPr>
        <p:spPr>
          <a:xfrm>
            <a:off x="2356420" y="1043963"/>
            <a:ext cx="4017207"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endParaRPr sz="1800" dirty="0"/>
          </a:p>
        </p:txBody>
      </p:sp>
      <p:sp>
        <p:nvSpPr>
          <p:cNvPr id="3" name="TextBox 2">
            <a:extLst>
              <a:ext uri="{FF2B5EF4-FFF2-40B4-BE49-F238E27FC236}">
                <a16:creationId xmlns:a16="http://schemas.microsoft.com/office/drawing/2014/main" id="{6AB0F78B-3F10-E455-9A12-EC5B71A881CD}"/>
              </a:ext>
            </a:extLst>
          </p:cNvPr>
          <p:cNvSpPr txBox="1"/>
          <p:nvPr/>
        </p:nvSpPr>
        <p:spPr>
          <a:xfrm>
            <a:off x="346823" y="1604499"/>
            <a:ext cx="8644977" cy="2812758"/>
          </a:xfrm>
          <a:prstGeom prst="rect">
            <a:avLst/>
          </a:prstGeom>
          <a:noFill/>
        </p:spPr>
        <p:txBody>
          <a:bodyPr wrap="square">
            <a:spAutoFit/>
          </a:bodyPr>
          <a:lstStyle/>
          <a:p>
            <a:pPr marL="12700" marR="46355" indent="-10160">
              <a:lnSpc>
                <a:spcPct val="150000"/>
              </a:lnSpc>
              <a:spcBef>
                <a:spcPts val="1080"/>
              </a:spcBef>
              <a:buSzPct val="81250"/>
              <a:buAutoNum type="arabicPeriod"/>
              <a:tabLst>
                <a:tab pos="172085" algn="l"/>
              </a:tabLst>
            </a:pPr>
            <a:r>
              <a:rPr lang="en-US" sz="1200" spc="-55" dirty="0">
                <a:latin typeface="+mn-lt"/>
                <a:cs typeface="Trebuchet MS"/>
              </a:rPr>
              <a:t>	</a:t>
            </a:r>
            <a:r>
              <a:rPr lang="en-US" sz="1200" b="1" spc="-55" dirty="0">
                <a:latin typeface="+mn-lt"/>
                <a:cs typeface="Trebuchet MS"/>
              </a:rPr>
              <a:t>Urban</a:t>
            </a:r>
            <a:r>
              <a:rPr lang="en-US" sz="1200" b="1" spc="-70" dirty="0">
                <a:latin typeface="+mn-lt"/>
                <a:cs typeface="Trebuchet MS"/>
              </a:rPr>
              <a:t> </a:t>
            </a:r>
            <a:r>
              <a:rPr lang="en-US" sz="1200" b="1" spc="-35" dirty="0">
                <a:latin typeface="+mn-lt"/>
                <a:cs typeface="Trebuchet MS"/>
              </a:rPr>
              <a:t>Parking</a:t>
            </a:r>
            <a:r>
              <a:rPr lang="en-US" sz="1200" b="1" spc="-85" dirty="0">
                <a:latin typeface="+mn-lt"/>
                <a:cs typeface="Trebuchet MS"/>
              </a:rPr>
              <a:t> </a:t>
            </a:r>
            <a:r>
              <a:rPr lang="en-US" sz="1200" b="1" spc="-25" dirty="0">
                <a:latin typeface="+mn-lt"/>
                <a:cs typeface="Trebuchet MS"/>
              </a:rPr>
              <a:t>Management</a:t>
            </a:r>
            <a:r>
              <a:rPr lang="en-US" sz="1200" spc="-25" dirty="0">
                <a:latin typeface="+mn-lt"/>
                <a:cs typeface="Trebuchet MS"/>
              </a:rPr>
              <a:t>: </a:t>
            </a:r>
            <a:r>
              <a:rPr lang="en-US" sz="1200" spc="-30" dirty="0">
                <a:latin typeface="+mn-lt"/>
                <a:cs typeface="Tahoma"/>
              </a:rPr>
              <a:t>Implement</a:t>
            </a:r>
            <a:r>
              <a:rPr lang="en-US" sz="1200" spc="-45" dirty="0">
                <a:latin typeface="+mn-lt"/>
                <a:cs typeface="Tahoma"/>
              </a:rPr>
              <a:t> </a:t>
            </a:r>
            <a:r>
              <a:rPr lang="en-US" sz="1200" spc="-100" dirty="0">
                <a:latin typeface="+mn-lt"/>
                <a:cs typeface="Tahoma"/>
              </a:rPr>
              <a:t>RFID,</a:t>
            </a:r>
            <a:r>
              <a:rPr lang="en-US" sz="1200" spc="-60" dirty="0">
                <a:latin typeface="+mn-lt"/>
                <a:cs typeface="Tahoma"/>
              </a:rPr>
              <a:t> </a:t>
            </a:r>
            <a:r>
              <a:rPr lang="en-US" sz="1200" dirty="0">
                <a:latin typeface="+mn-lt"/>
                <a:cs typeface="Tahoma"/>
              </a:rPr>
              <a:t>camera</a:t>
            </a:r>
            <a:r>
              <a:rPr lang="en-US" sz="1200" spc="-55" dirty="0">
                <a:latin typeface="+mn-lt"/>
                <a:cs typeface="Tahoma"/>
              </a:rPr>
              <a:t> </a:t>
            </a:r>
            <a:r>
              <a:rPr lang="en-US" sz="1200" spc="-30" dirty="0">
                <a:latin typeface="+mn-lt"/>
                <a:cs typeface="Tahoma"/>
              </a:rPr>
              <a:t>monitoring,</a:t>
            </a:r>
            <a:r>
              <a:rPr lang="en-US" sz="1200" spc="-80" dirty="0">
                <a:latin typeface="+mn-lt"/>
                <a:cs typeface="Tahoma"/>
              </a:rPr>
              <a:t> </a:t>
            </a:r>
            <a:r>
              <a:rPr lang="en-US" sz="1200" dirty="0">
                <a:latin typeface="+mn-lt"/>
                <a:cs typeface="Tahoma"/>
              </a:rPr>
              <a:t>and</a:t>
            </a:r>
            <a:r>
              <a:rPr lang="en-US" sz="1200" spc="-80" dirty="0">
                <a:latin typeface="+mn-lt"/>
                <a:cs typeface="Tahoma"/>
              </a:rPr>
              <a:t> </a:t>
            </a:r>
            <a:r>
              <a:rPr lang="en-US" sz="1200" dirty="0">
                <a:latin typeface="+mn-lt"/>
                <a:cs typeface="Tahoma"/>
              </a:rPr>
              <a:t>AR</a:t>
            </a:r>
            <a:r>
              <a:rPr lang="en-US" sz="1200" spc="-85" dirty="0">
                <a:latin typeface="+mn-lt"/>
                <a:cs typeface="Tahoma"/>
              </a:rPr>
              <a:t> </a:t>
            </a:r>
            <a:r>
              <a:rPr lang="en-US" sz="1200" dirty="0">
                <a:latin typeface="+mn-lt"/>
                <a:cs typeface="Tahoma"/>
              </a:rPr>
              <a:t>navigation</a:t>
            </a:r>
            <a:r>
              <a:rPr lang="en-US" sz="1200" spc="-55" dirty="0">
                <a:latin typeface="+mn-lt"/>
                <a:cs typeface="Tahoma"/>
              </a:rPr>
              <a:t> </a:t>
            </a:r>
            <a:r>
              <a:rPr lang="en-US" sz="1200" dirty="0">
                <a:latin typeface="+mn-lt"/>
                <a:cs typeface="Tahoma"/>
              </a:rPr>
              <a:t>to</a:t>
            </a:r>
            <a:r>
              <a:rPr lang="en-US" sz="1200" spc="-90" dirty="0">
                <a:latin typeface="+mn-lt"/>
                <a:cs typeface="Tahoma"/>
              </a:rPr>
              <a:t> </a:t>
            </a:r>
            <a:r>
              <a:rPr lang="en-US" sz="1200" dirty="0">
                <a:latin typeface="+mn-lt"/>
                <a:cs typeface="Tahoma"/>
              </a:rPr>
              <a:t>optimize</a:t>
            </a:r>
            <a:r>
              <a:rPr lang="en-US" sz="1200" spc="-60" dirty="0">
                <a:latin typeface="+mn-lt"/>
                <a:cs typeface="Tahoma"/>
              </a:rPr>
              <a:t> </a:t>
            </a:r>
            <a:r>
              <a:rPr lang="en-US" sz="1200" spc="-20" dirty="0">
                <a:latin typeface="+mn-lt"/>
                <a:cs typeface="Tahoma"/>
              </a:rPr>
              <a:t>urban</a:t>
            </a:r>
            <a:r>
              <a:rPr lang="en-US" sz="1200" spc="-90" dirty="0">
                <a:latin typeface="+mn-lt"/>
                <a:cs typeface="Tahoma"/>
              </a:rPr>
              <a:t> </a:t>
            </a:r>
            <a:r>
              <a:rPr lang="en-US" sz="1200" spc="-10" dirty="0">
                <a:latin typeface="+mn-lt"/>
                <a:cs typeface="Tahoma"/>
              </a:rPr>
              <a:t>parking spaces.</a:t>
            </a:r>
            <a:endParaRPr lang="en-US" sz="1200" dirty="0">
              <a:latin typeface="+mn-lt"/>
              <a:cs typeface="Tahoma"/>
            </a:endParaRPr>
          </a:p>
          <a:p>
            <a:pPr marL="172085" indent="-169545">
              <a:lnSpc>
                <a:spcPct val="150000"/>
              </a:lnSpc>
              <a:spcBef>
                <a:spcPts val="790"/>
              </a:spcBef>
              <a:buSzPct val="81250"/>
              <a:buAutoNum type="arabicPeriod"/>
              <a:tabLst>
                <a:tab pos="172085" algn="l"/>
              </a:tabLst>
            </a:pPr>
            <a:r>
              <a:rPr lang="en-US" sz="1200" b="1" spc="-75" dirty="0">
                <a:latin typeface="+mn-lt"/>
                <a:cs typeface="Trebuchet MS"/>
              </a:rPr>
              <a:t>Traffic</a:t>
            </a:r>
            <a:r>
              <a:rPr lang="en-US" sz="1200" b="1" spc="-80" dirty="0">
                <a:latin typeface="+mn-lt"/>
                <a:cs typeface="Trebuchet MS"/>
              </a:rPr>
              <a:t> Reduction</a:t>
            </a:r>
            <a:r>
              <a:rPr lang="en-US" sz="1200" spc="-80" dirty="0">
                <a:latin typeface="+mn-lt"/>
                <a:cs typeface="Trebuchet MS"/>
              </a:rPr>
              <a:t>:</a:t>
            </a:r>
            <a:r>
              <a:rPr lang="en-US" sz="1200" spc="-40" dirty="0">
                <a:latin typeface="+mn-lt"/>
                <a:cs typeface="Trebuchet MS"/>
              </a:rPr>
              <a:t> </a:t>
            </a:r>
            <a:r>
              <a:rPr lang="en-US" sz="1200" spc="-10" dirty="0">
                <a:latin typeface="+mn-lt"/>
                <a:cs typeface="Tahoma"/>
              </a:rPr>
              <a:t>Streamline</a:t>
            </a:r>
            <a:r>
              <a:rPr lang="en-US" sz="1200" spc="-60" dirty="0">
                <a:latin typeface="+mn-lt"/>
                <a:cs typeface="Tahoma"/>
              </a:rPr>
              <a:t> </a:t>
            </a:r>
            <a:r>
              <a:rPr lang="en-US" sz="1200" spc="-10" dirty="0">
                <a:latin typeface="+mn-lt"/>
                <a:cs typeface="Tahoma"/>
              </a:rPr>
              <a:t>parking</a:t>
            </a:r>
            <a:r>
              <a:rPr lang="en-US" sz="1200" spc="-85" dirty="0">
                <a:latin typeface="+mn-lt"/>
                <a:cs typeface="Tahoma"/>
              </a:rPr>
              <a:t> </a:t>
            </a:r>
            <a:r>
              <a:rPr lang="en-US" sz="1200" spc="-20" dirty="0">
                <a:latin typeface="+mn-lt"/>
                <a:cs typeface="Tahoma"/>
              </a:rPr>
              <a:t>processes</a:t>
            </a:r>
            <a:r>
              <a:rPr lang="en-US" sz="1200" spc="-65" dirty="0">
                <a:latin typeface="+mn-lt"/>
                <a:cs typeface="Tahoma"/>
              </a:rPr>
              <a:t> </a:t>
            </a:r>
            <a:r>
              <a:rPr lang="en-US" sz="1200" dirty="0">
                <a:latin typeface="+mn-lt"/>
                <a:cs typeface="Tahoma"/>
              </a:rPr>
              <a:t>to</a:t>
            </a:r>
            <a:r>
              <a:rPr lang="en-US" sz="1200" spc="-85" dirty="0">
                <a:latin typeface="+mn-lt"/>
                <a:cs typeface="Tahoma"/>
              </a:rPr>
              <a:t> </a:t>
            </a:r>
            <a:r>
              <a:rPr lang="en-US" sz="1200" dirty="0">
                <a:latin typeface="+mn-lt"/>
                <a:cs typeface="Tahoma"/>
              </a:rPr>
              <a:t>minimize</a:t>
            </a:r>
            <a:r>
              <a:rPr lang="en-US" sz="1200" spc="-65" dirty="0">
                <a:latin typeface="+mn-lt"/>
                <a:cs typeface="Tahoma"/>
              </a:rPr>
              <a:t> </a:t>
            </a:r>
            <a:r>
              <a:rPr lang="en-US" sz="1200" spc="-20" dirty="0">
                <a:latin typeface="+mn-lt"/>
                <a:cs typeface="Tahoma"/>
              </a:rPr>
              <a:t>search</a:t>
            </a:r>
            <a:r>
              <a:rPr lang="en-US" sz="1200" spc="-65" dirty="0">
                <a:latin typeface="+mn-lt"/>
                <a:cs typeface="Tahoma"/>
              </a:rPr>
              <a:t> </a:t>
            </a:r>
            <a:r>
              <a:rPr lang="en-US" sz="1200" dirty="0">
                <a:latin typeface="+mn-lt"/>
                <a:cs typeface="Tahoma"/>
              </a:rPr>
              <a:t>times</a:t>
            </a:r>
            <a:r>
              <a:rPr lang="en-US" sz="1200" spc="-85" dirty="0">
                <a:latin typeface="+mn-lt"/>
                <a:cs typeface="Tahoma"/>
              </a:rPr>
              <a:t> </a:t>
            </a:r>
            <a:r>
              <a:rPr lang="en-US" sz="1200" dirty="0">
                <a:latin typeface="+mn-lt"/>
                <a:cs typeface="Tahoma"/>
              </a:rPr>
              <a:t>and</a:t>
            </a:r>
            <a:r>
              <a:rPr lang="en-US" sz="1200" spc="-85" dirty="0">
                <a:latin typeface="+mn-lt"/>
                <a:cs typeface="Tahoma"/>
              </a:rPr>
              <a:t> </a:t>
            </a:r>
            <a:r>
              <a:rPr lang="en-US" sz="1200" spc="-25" dirty="0">
                <a:latin typeface="+mn-lt"/>
                <a:cs typeface="Tahoma"/>
              </a:rPr>
              <a:t>reduce</a:t>
            </a:r>
            <a:r>
              <a:rPr lang="en-US" sz="1200" spc="-60" dirty="0">
                <a:latin typeface="+mn-lt"/>
                <a:cs typeface="Tahoma"/>
              </a:rPr>
              <a:t> </a:t>
            </a:r>
            <a:r>
              <a:rPr lang="en-US" sz="1200" dirty="0">
                <a:latin typeface="+mn-lt"/>
                <a:cs typeface="Tahoma"/>
              </a:rPr>
              <a:t>traffic</a:t>
            </a:r>
            <a:r>
              <a:rPr lang="en-US" sz="1200" spc="-85" dirty="0">
                <a:latin typeface="+mn-lt"/>
                <a:cs typeface="Tahoma"/>
              </a:rPr>
              <a:t> </a:t>
            </a:r>
            <a:r>
              <a:rPr lang="en-US" sz="1200" spc="-10" dirty="0">
                <a:latin typeface="+mn-lt"/>
                <a:cs typeface="Tahoma"/>
              </a:rPr>
              <a:t>congestion.</a:t>
            </a:r>
            <a:endParaRPr lang="en-US" sz="1200" dirty="0">
              <a:latin typeface="+mn-lt"/>
              <a:cs typeface="Tahoma"/>
            </a:endParaRPr>
          </a:p>
          <a:p>
            <a:pPr marL="12700" marR="377190" indent="-10160">
              <a:lnSpc>
                <a:spcPct val="150000"/>
              </a:lnSpc>
              <a:spcBef>
                <a:spcPts val="1019"/>
              </a:spcBef>
              <a:buSzPct val="81250"/>
              <a:buAutoNum type="arabicPeriod"/>
              <a:tabLst>
                <a:tab pos="172085" algn="l"/>
              </a:tabLst>
            </a:pPr>
            <a:r>
              <a:rPr lang="en-US" sz="1200" spc="-65" dirty="0">
                <a:latin typeface="+mn-lt"/>
                <a:cs typeface="Trebuchet MS"/>
              </a:rPr>
              <a:t>	</a:t>
            </a:r>
            <a:r>
              <a:rPr lang="en-US" sz="1200" b="1" spc="-65" dirty="0">
                <a:latin typeface="+mn-lt"/>
                <a:cs typeface="Trebuchet MS"/>
              </a:rPr>
              <a:t>Partnership</a:t>
            </a:r>
            <a:r>
              <a:rPr lang="en-US" sz="1200" b="1" spc="-45" dirty="0">
                <a:latin typeface="+mn-lt"/>
                <a:cs typeface="Trebuchet MS"/>
              </a:rPr>
              <a:t> </a:t>
            </a:r>
            <a:r>
              <a:rPr lang="en-US" sz="1200" b="1" spc="-75" dirty="0">
                <a:latin typeface="+mn-lt"/>
                <a:cs typeface="Trebuchet MS"/>
              </a:rPr>
              <a:t>Opportunities</a:t>
            </a:r>
            <a:r>
              <a:rPr lang="en-US" sz="1200" spc="-75" dirty="0">
                <a:latin typeface="+mn-lt"/>
                <a:cs typeface="Trebuchet MS"/>
              </a:rPr>
              <a:t>:</a:t>
            </a:r>
            <a:r>
              <a:rPr lang="en-US" sz="1200" spc="5" dirty="0">
                <a:latin typeface="+mn-lt"/>
                <a:cs typeface="Trebuchet MS"/>
              </a:rPr>
              <a:t> </a:t>
            </a:r>
            <a:r>
              <a:rPr lang="en-US" sz="1200" dirty="0">
                <a:latin typeface="+mn-lt"/>
                <a:cs typeface="Tahoma"/>
              </a:rPr>
              <a:t>Collaborate</a:t>
            </a:r>
            <a:r>
              <a:rPr lang="en-US" sz="1200" spc="-30" dirty="0">
                <a:latin typeface="+mn-lt"/>
                <a:cs typeface="Tahoma"/>
              </a:rPr>
              <a:t> </a:t>
            </a:r>
            <a:r>
              <a:rPr lang="en-US" sz="1200" dirty="0">
                <a:latin typeface="+mn-lt"/>
                <a:cs typeface="Tahoma"/>
              </a:rPr>
              <a:t>with</a:t>
            </a:r>
            <a:r>
              <a:rPr lang="en-US" sz="1200" spc="-80" dirty="0">
                <a:latin typeface="+mn-lt"/>
                <a:cs typeface="Tahoma"/>
              </a:rPr>
              <a:t> </a:t>
            </a:r>
            <a:r>
              <a:rPr lang="en-US" sz="1200" dirty="0">
                <a:latin typeface="+mn-lt"/>
                <a:cs typeface="Tahoma"/>
              </a:rPr>
              <a:t>MNCs</a:t>
            </a:r>
            <a:r>
              <a:rPr lang="en-US" sz="1200" spc="-70" dirty="0">
                <a:latin typeface="+mn-lt"/>
                <a:cs typeface="Tahoma"/>
              </a:rPr>
              <a:t> </a:t>
            </a:r>
            <a:r>
              <a:rPr lang="en-US" sz="1200" dirty="0">
                <a:latin typeface="+mn-lt"/>
                <a:cs typeface="Tahoma"/>
              </a:rPr>
              <a:t>and</a:t>
            </a:r>
            <a:r>
              <a:rPr lang="en-US" sz="1200" spc="-70" dirty="0">
                <a:latin typeface="+mn-lt"/>
                <a:cs typeface="Tahoma"/>
              </a:rPr>
              <a:t> </a:t>
            </a:r>
            <a:r>
              <a:rPr lang="en-US" sz="1200" dirty="0">
                <a:latin typeface="+mn-lt"/>
                <a:cs typeface="Tahoma"/>
              </a:rPr>
              <a:t>malls</a:t>
            </a:r>
            <a:r>
              <a:rPr lang="en-US" sz="1200" spc="-50" dirty="0">
                <a:latin typeface="+mn-lt"/>
                <a:cs typeface="Tahoma"/>
              </a:rPr>
              <a:t> </a:t>
            </a:r>
            <a:r>
              <a:rPr lang="en-US" sz="1200" dirty="0">
                <a:latin typeface="+mn-lt"/>
                <a:cs typeface="Tahoma"/>
              </a:rPr>
              <a:t>to</a:t>
            </a:r>
            <a:r>
              <a:rPr lang="en-US" sz="1200" spc="-65" dirty="0">
                <a:latin typeface="+mn-lt"/>
                <a:cs typeface="Tahoma"/>
              </a:rPr>
              <a:t> </a:t>
            </a:r>
            <a:r>
              <a:rPr lang="en-US" sz="1200" spc="-25" dirty="0">
                <a:latin typeface="+mn-lt"/>
                <a:cs typeface="Tahoma"/>
              </a:rPr>
              <a:t>enhance</a:t>
            </a:r>
            <a:r>
              <a:rPr lang="en-US" sz="1200" spc="-60" dirty="0">
                <a:latin typeface="+mn-lt"/>
                <a:cs typeface="Tahoma"/>
              </a:rPr>
              <a:t> </a:t>
            </a:r>
            <a:r>
              <a:rPr lang="en-US" sz="1200" spc="-10" dirty="0">
                <a:latin typeface="+mn-lt"/>
                <a:cs typeface="Tahoma"/>
              </a:rPr>
              <a:t>parking</a:t>
            </a:r>
            <a:r>
              <a:rPr lang="en-US" sz="1200" spc="-65" dirty="0">
                <a:latin typeface="+mn-lt"/>
                <a:cs typeface="Tahoma"/>
              </a:rPr>
              <a:t> </a:t>
            </a:r>
            <a:r>
              <a:rPr lang="en-US" sz="1200" spc="-10" dirty="0">
                <a:latin typeface="+mn-lt"/>
                <a:cs typeface="Tahoma"/>
              </a:rPr>
              <a:t>management</a:t>
            </a:r>
            <a:r>
              <a:rPr lang="en-US" sz="1200" spc="-35" dirty="0">
                <a:latin typeface="+mn-lt"/>
                <a:cs typeface="Tahoma"/>
              </a:rPr>
              <a:t> </a:t>
            </a:r>
            <a:r>
              <a:rPr lang="en-US" sz="1200" dirty="0">
                <a:latin typeface="+mn-lt"/>
                <a:cs typeface="Tahoma"/>
              </a:rPr>
              <a:t>and</a:t>
            </a:r>
            <a:r>
              <a:rPr lang="en-US" sz="1200" spc="-70" dirty="0">
                <a:latin typeface="+mn-lt"/>
                <a:cs typeface="Tahoma"/>
              </a:rPr>
              <a:t> </a:t>
            </a:r>
            <a:r>
              <a:rPr lang="en-US" sz="1200" spc="-10" dirty="0">
                <a:latin typeface="+mn-lt"/>
                <a:cs typeface="Tahoma"/>
              </a:rPr>
              <a:t>generate </a:t>
            </a:r>
            <a:r>
              <a:rPr lang="en-US" sz="1200" spc="-20" dirty="0">
                <a:latin typeface="+mn-lt"/>
                <a:cs typeface="Tahoma"/>
              </a:rPr>
              <a:t>shared</a:t>
            </a:r>
            <a:r>
              <a:rPr lang="en-US" sz="1200" spc="-75" dirty="0">
                <a:latin typeface="+mn-lt"/>
                <a:cs typeface="Tahoma"/>
              </a:rPr>
              <a:t> </a:t>
            </a:r>
            <a:r>
              <a:rPr lang="en-US" sz="1200" spc="-10" dirty="0">
                <a:latin typeface="+mn-lt"/>
                <a:cs typeface="Tahoma"/>
              </a:rPr>
              <a:t>revenue.</a:t>
            </a:r>
            <a:endParaRPr lang="en-US" sz="1200" dirty="0">
              <a:latin typeface="+mn-lt"/>
              <a:cs typeface="Tahoma"/>
            </a:endParaRPr>
          </a:p>
          <a:p>
            <a:pPr marL="172085" indent="-169545">
              <a:lnSpc>
                <a:spcPct val="150000"/>
              </a:lnSpc>
              <a:spcBef>
                <a:spcPts val="780"/>
              </a:spcBef>
              <a:buSzPct val="81250"/>
              <a:buAutoNum type="arabicPeriod"/>
              <a:tabLst>
                <a:tab pos="172085" algn="l"/>
              </a:tabLst>
            </a:pPr>
            <a:r>
              <a:rPr lang="en-US" sz="1200" b="1" spc="-25" dirty="0">
                <a:latin typeface="+mn-lt"/>
                <a:cs typeface="Trebuchet MS"/>
              </a:rPr>
              <a:t>Global</a:t>
            </a:r>
            <a:r>
              <a:rPr lang="en-US" sz="1200" b="1" spc="-60" dirty="0">
                <a:latin typeface="+mn-lt"/>
                <a:cs typeface="Trebuchet MS"/>
              </a:rPr>
              <a:t> </a:t>
            </a:r>
            <a:r>
              <a:rPr lang="en-US" sz="1200" b="1" spc="-55" dirty="0">
                <a:latin typeface="+mn-lt"/>
                <a:cs typeface="Trebuchet MS"/>
              </a:rPr>
              <a:t>Expansion</a:t>
            </a:r>
            <a:r>
              <a:rPr lang="en-US" sz="1200" spc="-55" dirty="0">
                <a:latin typeface="+mn-lt"/>
                <a:cs typeface="Trebuchet MS"/>
              </a:rPr>
              <a:t>:</a:t>
            </a:r>
            <a:r>
              <a:rPr lang="en-US" sz="1200" spc="-45" dirty="0">
                <a:latin typeface="+mn-lt"/>
                <a:cs typeface="Trebuchet MS"/>
              </a:rPr>
              <a:t> </a:t>
            </a:r>
            <a:r>
              <a:rPr lang="en-US" sz="1200" spc="-25" dirty="0">
                <a:latin typeface="+mn-lt"/>
                <a:cs typeface="Tahoma"/>
              </a:rPr>
              <a:t>Leverage</a:t>
            </a:r>
            <a:r>
              <a:rPr lang="en-US" sz="1200" spc="-20" dirty="0">
                <a:latin typeface="+mn-lt"/>
                <a:cs typeface="Tahoma"/>
              </a:rPr>
              <a:t> </a:t>
            </a:r>
            <a:r>
              <a:rPr lang="en-US" sz="1200" dirty="0">
                <a:latin typeface="+mn-lt"/>
                <a:cs typeface="Tahoma"/>
              </a:rPr>
              <a:t>MNC</a:t>
            </a:r>
            <a:r>
              <a:rPr lang="en-US" sz="1200" spc="-75" dirty="0">
                <a:latin typeface="+mn-lt"/>
                <a:cs typeface="Tahoma"/>
              </a:rPr>
              <a:t> </a:t>
            </a:r>
            <a:r>
              <a:rPr lang="en-US" sz="1200" spc="-25" dirty="0">
                <a:latin typeface="+mn-lt"/>
                <a:cs typeface="Tahoma"/>
              </a:rPr>
              <a:t>networks</a:t>
            </a:r>
            <a:r>
              <a:rPr lang="en-US" sz="1200" spc="-80" dirty="0">
                <a:latin typeface="+mn-lt"/>
                <a:cs typeface="Tahoma"/>
              </a:rPr>
              <a:t> </a:t>
            </a:r>
            <a:r>
              <a:rPr lang="en-US" sz="1200" spc="-40" dirty="0">
                <a:latin typeface="+mn-lt"/>
                <a:cs typeface="Tahoma"/>
              </a:rPr>
              <a:t>for</a:t>
            </a:r>
            <a:r>
              <a:rPr lang="en-US" sz="1200" spc="-80" dirty="0">
                <a:latin typeface="+mn-lt"/>
                <a:cs typeface="Tahoma"/>
              </a:rPr>
              <a:t> </a:t>
            </a:r>
            <a:r>
              <a:rPr lang="en-US" sz="1200" spc="-10" dirty="0">
                <a:latin typeface="+mn-lt"/>
                <a:cs typeface="Tahoma"/>
              </a:rPr>
              <a:t>easy</a:t>
            </a:r>
            <a:r>
              <a:rPr lang="en-US" sz="1200" spc="-60" dirty="0">
                <a:latin typeface="+mn-lt"/>
                <a:cs typeface="Tahoma"/>
              </a:rPr>
              <a:t> </a:t>
            </a:r>
            <a:r>
              <a:rPr lang="en-US" sz="1200" spc="-25" dirty="0">
                <a:latin typeface="+mn-lt"/>
                <a:cs typeface="Tahoma"/>
              </a:rPr>
              <a:t>entry</a:t>
            </a:r>
            <a:r>
              <a:rPr lang="en-US" sz="1200" spc="-75" dirty="0">
                <a:latin typeface="+mn-lt"/>
                <a:cs typeface="Tahoma"/>
              </a:rPr>
              <a:t> </a:t>
            </a:r>
            <a:r>
              <a:rPr lang="en-US" sz="1200" spc="-10" dirty="0">
                <a:latin typeface="+mn-lt"/>
                <a:cs typeface="Tahoma"/>
              </a:rPr>
              <a:t>into</a:t>
            </a:r>
            <a:r>
              <a:rPr lang="en-US" sz="1200" spc="-70" dirty="0">
                <a:latin typeface="+mn-lt"/>
                <a:cs typeface="Tahoma"/>
              </a:rPr>
              <a:t> </a:t>
            </a:r>
            <a:r>
              <a:rPr lang="en-US" sz="1200" spc="-10" dirty="0">
                <a:latin typeface="+mn-lt"/>
                <a:cs typeface="Tahoma"/>
              </a:rPr>
              <a:t>international</a:t>
            </a:r>
            <a:r>
              <a:rPr lang="en-US" sz="1200" spc="-50" dirty="0">
                <a:latin typeface="+mn-lt"/>
                <a:cs typeface="Tahoma"/>
              </a:rPr>
              <a:t> </a:t>
            </a:r>
            <a:r>
              <a:rPr lang="en-US" sz="1200" spc="-20" dirty="0">
                <a:latin typeface="+mn-lt"/>
                <a:cs typeface="Tahoma"/>
              </a:rPr>
              <a:t>markets</a:t>
            </a:r>
            <a:r>
              <a:rPr lang="en-US" sz="1200" spc="-65" dirty="0">
                <a:latin typeface="+mn-lt"/>
                <a:cs typeface="Tahoma"/>
              </a:rPr>
              <a:t> </a:t>
            </a:r>
            <a:r>
              <a:rPr lang="en-US" sz="1200" dirty="0">
                <a:latin typeface="+mn-lt"/>
                <a:cs typeface="Tahoma"/>
              </a:rPr>
              <a:t>facing</a:t>
            </a:r>
            <a:r>
              <a:rPr lang="en-US" sz="1200" spc="-55" dirty="0">
                <a:latin typeface="+mn-lt"/>
                <a:cs typeface="Tahoma"/>
              </a:rPr>
              <a:t> </a:t>
            </a:r>
            <a:r>
              <a:rPr lang="en-US" sz="1200" spc="-10" dirty="0">
                <a:latin typeface="+mn-lt"/>
                <a:cs typeface="Tahoma"/>
              </a:rPr>
              <a:t>parking</a:t>
            </a:r>
            <a:r>
              <a:rPr lang="en-US" sz="1200" spc="-75" dirty="0">
                <a:latin typeface="+mn-lt"/>
                <a:cs typeface="Tahoma"/>
              </a:rPr>
              <a:t> </a:t>
            </a:r>
            <a:r>
              <a:rPr lang="en-US" sz="1200" spc="-10" dirty="0">
                <a:latin typeface="+mn-lt"/>
                <a:cs typeface="Tahoma"/>
              </a:rPr>
              <a:t>challenges.</a:t>
            </a:r>
            <a:endParaRPr lang="en-US" sz="1200" dirty="0">
              <a:latin typeface="+mn-lt"/>
              <a:cs typeface="Tahoma"/>
            </a:endParaRPr>
          </a:p>
          <a:p>
            <a:pPr marL="172085" indent="-169545">
              <a:lnSpc>
                <a:spcPct val="150000"/>
              </a:lnSpc>
              <a:spcBef>
                <a:spcPts val="815"/>
              </a:spcBef>
              <a:buSzPct val="81250"/>
              <a:buAutoNum type="arabicPeriod"/>
              <a:tabLst>
                <a:tab pos="172085" algn="l"/>
              </a:tabLst>
            </a:pPr>
            <a:r>
              <a:rPr lang="en-US" sz="1200" b="1" spc="-75" dirty="0">
                <a:latin typeface="+mn-lt"/>
                <a:cs typeface="Trebuchet MS"/>
              </a:rPr>
              <a:t>Enhanced</a:t>
            </a:r>
            <a:r>
              <a:rPr lang="en-US" sz="1200" b="1" spc="-40" dirty="0">
                <a:latin typeface="+mn-lt"/>
                <a:cs typeface="Trebuchet MS"/>
              </a:rPr>
              <a:t> </a:t>
            </a:r>
            <a:r>
              <a:rPr lang="en-US" sz="1200" b="1" spc="-80" dirty="0">
                <a:latin typeface="+mn-lt"/>
                <a:cs typeface="Trebuchet MS"/>
              </a:rPr>
              <a:t>User</a:t>
            </a:r>
            <a:r>
              <a:rPr lang="en-US" sz="1200" b="1" spc="-70" dirty="0">
                <a:latin typeface="+mn-lt"/>
                <a:cs typeface="Trebuchet MS"/>
              </a:rPr>
              <a:t> </a:t>
            </a:r>
            <a:r>
              <a:rPr lang="en-US" sz="1200" b="1" spc="-100" dirty="0">
                <a:latin typeface="+mn-lt"/>
                <a:cs typeface="Trebuchet MS"/>
              </a:rPr>
              <a:t>Experience</a:t>
            </a:r>
            <a:r>
              <a:rPr lang="en-US" sz="1200" spc="-100" dirty="0">
                <a:latin typeface="+mn-lt"/>
                <a:cs typeface="Trebuchet MS"/>
              </a:rPr>
              <a:t>:</a:t>
            </a:r>
            <a:r>
              <a:rPr lang="en-US" sz="1200" spc="-20" dirty="0">
                <a:latin typeface="+mn-lt"/>
                <a:cs typeface="Trebuchet MS"/>
              </a:rPr>
              <a:t> </a:t>
            </a:r>
            <a:r>
              <a:rPr lang="en-US" sz="1200" spc="-20" dirty="0">
                <a:latin typeface="+mn-lt"/>
                <a:cs typeface="Tahoma"/>
              </a:rPr>
              <a:t>Provide</a:t>
            </a:r>
            <a:r>
              <a:rPr lang="en-US" sz="1200" spc="-55" dirty="0">
                <a:latin typeface="+mn-lt"/>
                <a:cs typeface="Tahoma"/>
              </a:rPr>
              <a:t> </a:t>
            </a:r>
            <a:r>
              <a:rPr lang="en-US" sz="1200" dirty="0">
                <a:latin typeface="+mn-lt"/>
                <a:cs typeface="Tahoma"/>
              </a:rPr>
              <a:t>real-time</a:t>
            </a:r>
            <a:r>
              <a:rPr lang="en-US" sz="1200" spc="-35" dirty="0">
                <a:latin typeface="+mn-lt"/>
                <a:cs typeface="Tahoma"/>
              </a:rPr>
              <a:t> </a:t>
            </a:r>
            <a:r>
              <a:rPr lang="en-US" sz="1200" spc="-10" dirty="0">
                <a:latin typeface="+mn-lt"/>
                <a:cs typeface="Tahoma"/>
              </a:rPr>
              <a:t>parking</a:t>
            </a:r>
            <a:r>
              <a:rPr lang="en-US" sz="1200" spc="-65" dirty="0">
                <a:latin typeface="+mn-lt"/>
                <a:cs typeface="Tahoma"/>
              </a:rPr>
              <a:t> </a:t>
            </a:r>
            <a:r>
              <a:rPr lang="en-US" sz="1200" dirty="0">
                <a:latin typeface="+mn-lt"/>
                <a:cs typeface="Tahoma"/>
              </a:rPr>
              <a:t>updates</a:t>
            </a:r>
            <a:r>
              <a:rPr lang="en-US" sz="1200" spc="-55" dirty="0">
                <a:latin typeface="+mn-lt"/>
                <a:cs typeface="Tahoma"/>
              </a:rPr>
              <a:t> </a:t>
            </a:r>
            <a:r>
              <a:rPr lang="en-US" sz="1200" dirty="0">
                <a:latin typeface="+mn-lt"/>
                <a:cs typeface="Tahoma"/>
              </a:rPr>
              <a:t>and</a:t>
            </a:r>
            <a:r>
              <a:rPr lang="en-US" sz="1200" spc="-65" dirty="0">
                <a:latin typeface="+mn-lt"/>
                <a:cs typeface="Tahoma"/>
              </a:rPr>
              <a:t> </a:t>
            </a:r>
            <a:r>
              <a:rPr lang="en-US" sz="1200" dirty="0">
                <a:latin typeface="+mn-lt"/>
                <a:cs typeface="Tahoma"/>
              </a:rPr>
              <a:t>AR</a:t>
            </a:r>
            <a:r>
              <a:rPr lang="en-US" sz="1200" spc="-70" dirty="0">
                <a:latin typeface="+mn-lt"/>
                <a:cs typeface="Tahoma"/>
              </a:rPr>
              <a:t> </a:t>
            </a:r>
            <a:r>
              <a:rPr lang="en-US" sz="1200" dirty="0">
                <a:latin typeface="+mn-lt"/>
                <a:cs typeface="Tahoma"/>
              </a:rPr>
              <a:t>navigation</a:t>
            </a:r>
            <a:r>
              <a:rPr lang="en-US" sz="1200" spc="-35" dirty="0">
                <a:latin typeface="+mn-lt"/>
                <a:cs typeface="Tahoma"/>
              </a:rPr>
              <a:t> </a:t>
            </a:r>
            <a:r>
              <a:rPr lang="en-US" sz="1200" spc="-40" dirty="0">
                <a:latin typeface="+mn-lt"/>
                <a:cs typeface="Tahoma"/>
              </a:rPr>
              <a:t>for</a:t>
            </a:r>
            <a:r>
              <a:rPr lang="en-US" sz="1200" spc="-80" dirty="0">
                <a:latin typeface="+mn-lt"/>
                <a:cs typeface="Tahoma"/>
              </a:rPr>
              <a:t> </a:t>
            </a:r>
            <a:r>
              <a:rPr lang="en-US" sz="1200" spc="-20" dirty="0">
                <a:latin typeface="+mn-lt"/>
                <a:cs typeface="Tahoma"/>
              </a:rPr>
              <a:t>improved</a:t>
            </a:r>
            <a:r>
              <a:rPr lang="en-US" sz="1200" spc="-45" dirty="0">
                <a:latin typeface="+mn-lt"/>
                <a:cs typeface="Tahoma"/>
              </a:rPr>
              <a:t> </a:t>
            </a:r>
            <a:r>
              <a:rPr lang="en-US" sz="1200" spc="-30" dirty="0">
                <a:latin typeface="+mn-lt"/>
                <a:cs typeface="Tahoma"/>
              </a:rPr>
              <a:t>user</a:t>
            </a:r>
            <a:r>
              <a:rPr lang="en-US" sz="1200" spc="-65" dirty="0">
                <a:latin typeface="+mn-lt"/>
                <a:cs typeface="Tahoma"/>
              </a:rPr>
              <a:t> </a:t>
            </a:r>
            <a:r>
              <a:rPr lang="en-US" sz="1200" spc="-10" dirty="0">
                <a:latin typeface="+mn-lt"/>
                <a:cs typeface="Tahoma"/>
              </a:rPr>
              <a:t>convenience.</a:t>
            </a:r>
            <a:endParaRPr lang="en-US" sz="1200" dirty="0">
              <a:latin typeface="+mn-lt"/>
              <a:cs typeface="Tahoma"/>
            </a:endParaRPr>
          </a:p>
          <a:p>
            <a:pPr marL="172085" indent="-169545">
              <a:lnSpc>
                <a:spcPct val="150000"/>
              </a:lnSpc>
              <a:spcBef>
                <a:spcPts val="805"/>
              </a:spcBef>
              <a:buSzPct val="81250"/>
              <a:buAutoNum type="arabicPeriod"/>
              <a:tabLst>
                <a:tab pos="172085" algn="l"/>
              </a:tabLst>
            </a:pPr>
            <a:r>
              <a:rPr lang="en-US" sz="1200" b="1" spc="-40" dirty="0">
                <a:latin typeface="+mn-lt"/>
                <a:cs typeface="Trebuchet MS"/>
              </a:rPr>
              <a:t>Sustainability</a:t>
            </a:r>
            <a:r>
              <a:rPr lang="en-US" sz="1200" b="1" spc="-50" dirty="0">
                <a:latin typeface="+mn-lt"/>
                <a:cs typeface="Trebuchet MS"/>
              </a:rPr>
              <a:t> Initiatives</a:t>
            </a:r>
            <a:r>
              <a:rPr lang="en-US" sz="1200" spc="-50" dirty="0">
                <a:latin typeface="+mn-lt"/>
                <a:cs typeface="Trebuchet MS"/>
              </a:rPr>
              <a:t>:</a:t>
            </a:r>
            <a:r>
              <a:rPr lang="en-US" sz="1200" spc="-10" dirty="0">
                <a:latin typeface="+mn-lt"/>
                <a:cs typeface="Trebuchet MS"/>
              </a:rPr>
              <a:t> </a:t>
            </a:r>
            <a:r>
              <a:rPr lang="en-US" sz="1200" dirty="0">
                <a:latin typeface="+mn-lt"/>
                <a:cs typeface="Tahoma"/>
              </a:rPr>
              <a:t>Maximize</a:t>
            </a:r>
            <a:r>
              <a:rPr lang="en-US" sz="1200" spc="-50" dirty="0">
                <a:latin typeface="+mn-lt"/>
                <a:cs typeface="Tahoma"/>
              </a:rPr>
              <a:t> </a:t>
            </a:r>
            <a:r>
              <a:rPr lang="en-US" sz="1200" spc="-10" dirty="0">
                <a:latin typeface="+mn-lt"/>
                <a:cs typeface="Tahoma"/>
              </a:rPr>
              <a:t>existing</a:t>
            </a:r>
            <a:r>
              <a:rPr lang="en-US" sz="1200" spc="-60" dirty="0">
                <a:latin typeface="+mn-lt"/>
                <a:cs typeface="Tahoma"/>
              </a:rPr>
              <a:t> </a:t>
            </a:r>
            <a:r>
              <a:rPr lang="en-US" sz="1200" spc="-10" dirty="0">
                <a:latin typeface="+mn-lt"/>
                <a:cs typeface="Tahoma"/>
              </a:rPr>
              <a:t>parking</a:t>
            </a:r>
            <a:r>
              <a:rPr lang="en-US" sz="1200" spc="-85" dirty="0">
                <a:latin typeface="+mn-lt"/>
                <a:cs typeface="Tahoma"/>
              </a:rPr>
              <a:t> </a:t>
            </a:r>
            <a:r>
              <a:rPr lang="en-US" sz="1200" dirty="0">
                <a:latin typeface="+mn-lt"/>
                <a:cs typeface="Tahoma"/>
              </a:rPr>
              <a:t>space</a:t>
            </a:r>
            <a:r>
              <a:rPr lang="en-US" sz="1200" spc="-75" dirty="0">
                <a:latin typeface="+mn-lt"/>
                <a:cs typeface="Tahoma"/>
              </a:rPr>
              <a:t> </a:t>
            </a:r>
            <a:r>
              <a:rPr lang="en-US" sz="1200" spc="-10" dirty="0">
                <a:latin typeface="+mn-lt"/>
                <a:cs typeface="Tahoma"/>
              </a:rPr>
              <a:t>usage</a:t>
            </a:r>
            <a:r>
              <a:rPr lang="en-US" sz="1200" spc="-60" dirty="0">
                <a:latin typeface="+mn-lt"/>
                <a:cs typeface="Tahoma"/>
              </a:rPr>
              <a:t> </a:t>
            </a:r>
            <a:r>
              <a:rPr lang="en-US" sz="1200" dirty="0">
                <a:latin typeface="+mn-lt"/>
                <a:cs typeface="Tahoma"/>
              </a:rPr>
              <a:t>and</a:t>
            </a:r>
            <a:r>
              <a:rPr lang="en-US" sz="1200" spc="-85" dirty="0">
                <a:latin typeface="+mn-lt"/>
                <a:cs typeface="Tahoma"/>
              </a:rPr>
              <a:t> </a:t>
            </a:r>
            <a:r>
              <a:rPr lang="en-US" sz="1200" spc="-30" dirty="0">
                <a:latin typeface="+mn-lt"/>
                <a:cs typeface="Tahoma"/>
              </a:rPr>
              <a:t>reduce</a:t>
            </a:r>
            <a:r>
              <a:rPr lang="en-US" sz="1200" spc="-75" dirty="0">
                <a:latin typeface="+mn-lt"/>
                <a:cs typeface="Tahoma"/>
              </a:rPr>
              <a:t> </a:t>
            </a:r>
            <a:r>
              <a:rPr lang="en-US" sz="1200" spc="-10" dirty="0">
                <a:latin typeface="+mn-lt"/>
                <a:cs typeface="Tahoma"/>
              </a:rPr>
              <a:t>vehicle</a:t>
            </a:r>
            <a:r>
              <a:rPr lang="en-US" sz="1200" spc="-55" dirty="0">
                <a:latin typeface="+mn-lt"/>
                <a:cs typeface="Tahoma"/>
              </a:rPr>
              <a:t> </a:t>
            </a:r>
            <a:r>
              <a:rPr lang="en-US" sz="1200" spc="-10" dirty="0">
                <a:latin typeface="+mn-lt"/>
                <a:cs typeface="Tahoma"/>
              </a:rPr>
              <a:t>emissions</a:t>
            </a:r>
            <a:r>
              <a:rPr lang="en-US" sz="1200" spc="-65" dirty="0">
                <a:latin typeface="+mn-lt"/>
                <a:cs typeface="Tahoma"/>
              </a:rPr>
              <a:t> </a:t>
            </a:r>
            <a:r>
              <a:rPr lang="en-US" sz="1200" spc="-40" dirty="0">
                <a:latin typeface="+mn-lt"/>
                <a:cs typeface="Tahoma"/>
              </a:rPr>
              <a:t>through</a:t>
            </a:r>
            <a:r>
              <a:rPr lang="en-US" sz="1200" spc="-85" dirty="0">
                <a:latin typeface="+mn-lt"/>
                <a:cs typeface="Tahoma"/>
              </a:rPr>
              <a:t> </a:t>
            </a:r>
            <a:r>
              <a:rPr lang="en-US" sz="1200" spc="-10" dirty="0">
                <a:latin typeface="+mn-lt"/>
                <a:cs typeface="Tahoma"/>
              </a:rPr>
              <a:t>efficient</a:t>
            </a:r>
            <a:r>
              <a:rPr lang="en-US" sz="1200" dirty="0">
                <a:latin typeface="+mn-lt"/>
                <a:cs typeface="Tahoma"/>
              </a:rPr>
              <a:t> </a:t>
            </a:r>
            <a:r>
              <a:rPr lang="en-US" sz="1200" spc="-10" dirty="0">
                <a:latin typeface="+mn-lt"/>
                <a:cs typeface="Tahoma"/>
              </a:rPr>
              <a:t>parking</a:t>
            </a:r>
            <a:r>
              <a:rPr lang="en-US" sz="1200" spc="-65" dirty="0">
                <a:latin typeface="+mn-lt"/>
                <a:cs typeface="Tahoma"/>
              </a:rPr>
              <a:t> </a:t>
            </a:r>
            <a:r>
              <a:rPr lang="en-US" sz="1200" spc="-10" dirty="0">
                <a:latin typeface="+mn-lt"/>
                <a:cs typeface="Tahoma"/>
              </a:rPr>
              <a:t>solutions.</a:t>
            </a:r>
            <a:endParaRPr lang="en-US" sz="1200" dirty="0">
              <a:latin typeface="+mn-lt"/>
              <a:cs typeface="Tahoma"/>
            </a:endParaRPr>
          </a:p>
        </p:txBody>
      </p:sp>
      <p:grpSp>
        <p:nvGrpSpPr>
          <p:cNvPr id="4" name="object 6">
            <a:extLst>
              <a:ext uri="{FF2B5EF4-FFF2-40B4-BE49-F238E27FC236}">
                <a16:creationId xmlns:a16="http://schemas.microsoft.com/office/drawing/2014/main" id="{7E222936-FC4A-08F3-165F-CC865A115D8C}"/>
              </a:ext>
            </a:extLst>
          </p:cNvPr>
          <p:cNvGrpSpPr/>
          <p:nvPr/>
        </p:nvGrpSpPr>
        <p:grpSpPr>
          <a:xfrm>
            <a:off x="6373627" y="1043963"/>
            <a:ext cx="686785" cy="482372"/>
            <a:chOff x="5245136" y="945081"/>
            <a:chExt cx="791210" cy="658495"/>
          </a:xfrm>
        </p:grpSpPr>
        <p:sp>
          <p:nvSpPr>
            <p:cNvPr id="5" name="object 7">
              <a:extLst>
                <a:ext uri="{FF2B5EF4-FFF2-40B4-BE49-F238E27FC236}">
                  <a16:creationId xmlns:a16="http://schemas.microsoft.com/office/drawing/2014/main" id="{9C172941-B1D8-27E8-5B56-41E1045DC535}"/>
                </a:ext>
              </a:extLst>
            </p:cNvPr>
            <p:cNvSpPr/>
            <p:nvPr/>
          </p:nvSpPr>
          <p:spPr>
            <a:xfrm>
              <a:off x="5253250" y="1102910"/>
              <a:ext cx="782955" cy="500380"/>
            </a:xfrm>
            <a:custGeom>
              <a:avLst/>
              <a:gdLst/>
              <a:ahLst/>
              <a:cxnLst/>
              <a:rect l="l" t="t" r="r" b="b"/>
              <a:pathLst>
                <a:path w="782954" h="500380">
                  <a:moveTo>
                    <a:pt x="782586" y="0"/>
                  </a:moveTo>
                  <a:lnTo>
                    <a:pt x="631907" y="0"/>
                  </a:lnTo>
                  <a:lnTo>
                    <a:pt x="687470" y="55593"/>
                  </a:lnTo>
                  <a:lnTo>
                    <a:pt x="434142" y="309060"/>
                  </a:lnTo>
                  <a:lnTo>
                    <a:pt x="292881" y="167721"/>
                  </a:lnTo>
                  <a:lnTo>
                    <a:pt x="0" y="460764"/>
                  </a:lnTo>
                  <a:lnTo>
                    <a:pt x="39553" y="500339"/>
                  </a:lnTo>
                  <a:lnTo>
                    <a:pt x="292881" y="246871"/>
                  </a:lnTo>
                  <a:lnTo>
                    <a:pt x="434142" y="388210"/>
                  </a:lnTo>
                  <a:lnTo>
                    <a:pt x="631907" y="190336"/>
                  </a:lnTo>
                  <a:lnTo>
                    <a:pt x="727023" y="95168"/>
                  </a:lnTo>
                  <a:lnTo>
                    <a:pt x="782586" y="150761"/>
                  </a:lnTo>
                  <a:lnTo>
                    <a:pt x="782586" y="0"/>
                  </a:lnTo>
                  <a:close/>
                </a:path>
              </a:pathLst>
            </a:custGeom>
            <a:solidFill>
              <a:srgbClr val="000000"/>
            </a:solidFill>
          </p:spPr>
          <p:txBody>
            <a:bodyPr wrap="square" lIns="0" tIns="0" rIns="0" bIns="0" rtlCol="0"/>
            <a:lstStyle/>
            <a:p>
              <a:endParaRPr/>
            </a:p>
          </p:txBody>
        </p:sp>
        <p:pic>
          <p:nvPicPr>
            <p:cNvPr id="6" name="object 8">
              <a:extLst>
                <a:ext uri="{FF2B5EF4-FFF2-40B4-BE49-F238E27FC236}">
                  <a16:creationId xmlns:a16="http://schemas.microsoft.com/office/drawing/2014/main" id="{146DBCA6-7759-5A0A-06C5-C0B9D0F6E489}"/>
                </a:ext>
              </a:extLst>
            </p:cNvPr>
            <p:cNvPicPr/>
            <p:nvPr/>
          </p:nvPicPr>
          <p:blipFill>
            <a:blip r:embed="rId4" cstate="print"/>
            <a:stretch>
              <a:fillRect/>
            </a:stretch>
          </p:blipFill>
          <p:spPr>
            <a:xfrm>
              <a:off x="5310696" y="945081"/>
              <a:ext cx="94174" cy="94225"/>
            </a:xfrm>
            <a:prstGeom prst="rect">
              <a:avLst/>
            </a:prstGeom>
          </p:spPr>
        </p:pic>
        <p:sp>
          <p:nvSpPr>
            <p:cNvPr id="7" name="object 9">
              <a:extLst>
                <a:ext uri="{FF2B5EF4-FFF2-40B4-BE49-F238E27FC236}">
                  <a16:creationId xmlns:a16="http://schemas.microsoft.com/office/drawing/2014/main" id="{C8FED195-BBE2-6DFC-07D4-C2869B81291D}"/>
                </a:ext>
              </a:extLst>
            </p:cNvPr>
            <p:cNvSpPr/>
            <p:nvPr/>
          </p:nvSpPr>
          <p:spPr>
            <a:xfrm>
              <a:off x="5245136" y="1048730"/>
              <a:ext cx="597535" cy="404495"/>
            </a:xfrm>
            <a:custGeom>
              <a:avLst/>
              <a:gdLst/>
              <a:ahLst/>
              <a:cxnLst/>
              <a:rect l="l" t="t" r="r" b="b"/>
              <a:pathLst>
                <a:path w="597535" h="404494">
                  <a:moveTo>
                    <a:pt x="103230" y="263832"/>
                  </a:moveTo>
                  <a:lnTo>
                    <a:pt x="65560" y="263832"/>
                  </a:lnTo>
                  <a:lnTo>
                    <a:pt x="65560" y="404134"/>
                  </a:lnTo>
                  <a:lnTo>
                    <a:pt x="103230" y="366444"/>
                  </a:lnTo>
                  <a:lnTo>
                    <a:pt x="103230" y="263832"/>
                  </a:lnTo>
                  <a:close/>
                </a:path>
                <a:path w="597535" h="404494">
                  <a:moveTo>
                    <a:pt x="159734" y="263832"/>
                  </a:moveTo>
                  <a:lnTo>
                    <a:pt x="122065" y="263832"/>
                  </a:lnTo>
                  <a:lnTo>
                    <a:pt x="122065" y="347599"/>
                  </a:lnTo>
                  <a:lnTo>
                    <a:pt x="159734" y="309908"/>
                  </a:lnTo>
                  <a:lnTo>
                    <a:pt x="159734" y="263832"/>
                  </a:lnTo>
                  <a:close/>
                </a:path>
                <a:path w="597535" h="404494">
                  <a:moveTo>
                    <a:pt x="575799" y="58137"/>
                  </a:moveTo>
                  <a:lnTo>
                    <a:pt x="441785" y="58137"/>
                  </a:lnTo>
                  <a:lnTo>
                    <a:pt x="441785" y="309720"/>
                  </a:lnTo>
                  <a:lnTo>
                    <a:pt x="479455" y="272030"/>
                  </a:lnTo>
                  <a:lnTo>
                    <a:pt x="479455" y="207297"/>
                  </a:lnTo>
                  <a:lnTo>
                    <a:pt x="535960" y="207297"/>
                  </a:lnTo>
                  <a:lnTo>
                    <a:pt x="535959" y="58231"/>
                  </a:lnTo>
                  <a:lnTo>
                    <a:pt x="575820" y="58231"/>
                  </a:lnTo>
                  <a:close/>
                </a:path>
                <a:path w="597535" h="404494">
                  <a:moveTo>
                    <a:pt x="199077" y="56535"/>
                  </a:moveTo>
                  <a:lnTo>
                    <a:pt x="65560" y="56535"/>
                  </a:lnTo>
                  <a:lnTo>
                    <a:pt x="65541" y="123530"/>
                  </a:lnTo>
                  <a:lnTo>
                    <a:pt x="37308" y="263832"/>
                  </a:lnTo>
                  <a:lnTo>
                    <a:pt x="187986" y="263832"/>
                  </a:lnTo>
                  <a:lnTo>
                    <a:pt x="159734" y="123530"/>
                  </a:lnTo>
                  <a:lnTo>
                    <a:pt x="159734" y="57572"/>
                  </a:lnTo>
                  <a:lnTo>
                    <a:pt x="199314" y="57572"/>
                  </a:lnTo>
                  <a:lnTo>
                    <a:pt x="199077" y="56535"/>
                  </a:lnTo>
                  <a:close/>
                </a:path>
                <a:path w="597535" h="404494">
                  <a:moveTo>
                    <a:pt x="535960" y="207297"/>
                  </a:moveTo>
                  <a:lnTo>
                    <a:pt x="498290" y="207297"/>
                  </a:lnTo>
                  <a:lnTo>
                    <a:pt x="498290" y="253561"/>
                  </a:lnTo>
                  <a:lnTo>
                    <a:pt x="535960" y="215871"/>
                  </a:lnTo>
                  <a:lnTo>
                    <a:pt x="535960" y="207297"/>
                  </a:lnTo>
                  <a:close/>
                </a:path>
                <a:path w="597535" h="404494">
                  <a:moveTo>
                    <a:pt x="387569" y="58137"/>
                  </a:moveTo>
                  <a:lnTo>
                    <a:pt x="253155" y="58137"/>
                  </a:lnTo>
                  <a:lnTo>
                    <a:pt x="253155" y="216154"/>
                  </a:lnTo>
                  <a:lnTo>
                    <a:pt x="273967" y="195236"/>
                  </a:lnTo>
                  <a:lnTo>
                    <a:pt x="286423" y="186948"/>
                  </a:lnTo>
                  <a:lnTo>
                    <a:pt x="300597" y="184181"/>
                  </a:lnTo>
                  <a:lnTo>
                    <a:pt x="348082" y="184181"/>
                  </a:lnTo>
                  <a:lnTo>
                    <a:pt x="348082" y="58231"/>
                  </a:lnTo>
                  <a:lnTo>
                    <a:pt x="387590" y="58231"/>
                  </a:lnTo>
                  <a:close/>
                </a:path>
                <a:path w="597535" h="404494">
                  <a:moveTo>
                    <a:pt x="348082" y="184181"/>
                  </a:moveTo>
                  <a:lnTo>
                    <a:pt x="300597" y="184181"/>
                  </a:lnTo>
                  <a:lnTo>
                    <a:pt x="314797" y="186948"/>
                  </a:lnTo>
                  <a:lnTo>
                    <a:pt x="327270" y="195236"/>
                  </a:lnTo>
                  <a:lnTo>
                    <a:pt x="348082" y="215306"/>
                  </a:lnTo>
                  <a:lnTo>
                    <a:pt x="348082" y="184181"/>
                  </a:lnTo>
                  <a:close/>
                </a:path>
                <a:path w="597535" h="404494">
                  <a:moveTo>
                    <a:pt x="387590" y="58231"/>
                  </a:moveTo>
                  <a:lnTo>
                    <a:pt x="348082" y="58231"/>
                  </a:lnTo>
                  <a:lnTo>
                    <a:pt x="378304" y="191938"/>
                  </a:lnTo>
                  <a:lnTo>
                    <a:pt x="386191" y="198094"/>
                  </a:lnTo>
                  <a:lnTo>
                    <a:pt x="395169" y="197874"/>
                  </a:lnTo>
                  <a:lnTo>
                    <a:pt x="403998" y="197858"/>
                  </a:lnTo>
                  <a:lnTo>
                    <a:pt x="411634" y="191710"/>
                  </a:lnTo>
                  <a:lnTo>
                    <a:pt x="413533" y="183080"/>
                  </a:lnTo>
                  <a:lnTo>
                    <a:pt x="434094" y="92153"/>
                  </a:lnTo>
                  <a:lnTo>
                    <a:pt x="395169" y="92153"/>
                  </a:lnTo>
                  <a:lnTo>
                    <a:pt x="387590" y="58231"/>
                  </a:lnTo>
                  <a:close/>
                </a:path>
                <a:path w="597535" h="404494">
                  <a:moveTo>
                    <a:pt x="27752" y="197874"/>
                  </a:moveTo>
                  <a:lnTo>
                    <a:pt x="18473" y="197874"/>
                  </a:lnTo>
                  <a:lnTo>
                    <a:pt x="27482" y="198086"/>
                  </a:lnTo>
                  <a:lnTo>
                    <a:pt x="27752" y="197874"/>
                  </a:lnTo>
                  <a:close/>
                </a:path>
                <a:path w="597535" h="404494">
                  <a:moveTo>
                    <a:pt x="112365" y="0"/>
                  </a:moveTo>
                  <a:lnTo>
                    <a:pt x="74412" y="6313"/>
                  </a:lnTo>
                  <a:lnTo>
                    <a:pt x="36743" y="26383"/>
                  </a:lnTo>
                  <a:lnTo>
                    <a:pt x="30339" y="36936"/>
                  </a:lnTo>
                  <a:lnTo>
                    <a:pt x="392" y="173752"/>
                  </a:lnTo>
                  <a:lnTo>
                    <a:pt x="17437" y="197968"/>
                  </a:lnTo>
                  <a:lnTo>
                    <a:pt x="18473" y="197874"/>
                  </a:lnTo>
                  <a:lnTo>
                    <a:pt x="27752" y="197874"/>
                  </a:lnTo>
                  <a:lnTo>
                    <a:pt x="35307" y="191938"/>
                  </a:lnTo>
                  <a:lnTo>
                    <a:pt x="35422" y="191678"/>
                  </a:lnTo>
                  <a:lnTo>
                    <a:pt x="37308" y="183080"/>
                  </a:lnTo>
                  <a:lnTo>
                    <a:pt x="65560" y="56535"/>
                  </a:lnTo>
                  <a:lnTo>
                    <a:pt x="199077" y="56535"/>
                  </a:lnTo>
                  <a:lnTo>
                    <a:pt x="193632" y="32767"/>
                  </a:lnTo>
                  <a:lnTo>
                    <a:pt x="191333" y="29084"/>
                  </a:lnTo>
                  <a:lnTo>
                    <a:pt x="150317" y="6313"/>
                  </a:lnTo>
                  <a:lnTo>
                    <a:pt x="131537" y="1578"/>
                  </a:lnTo>
                  <a:lnTo>
                    <a:pt x="112365" y="0"/>
                  </a:lnTo>
                  <a:close/>
                </a:path>
                <a:path w="597535" h="404494">
                  <a:moveTo>
                    <a:pt x="199314" y="57572"/>
                  </a:moveTo>
                  <a:lnTo>
                    <a:pt x="159734" y="57572"/>
                  </a:lnTo>
                  <a:lnTo>
                    <a:pt x="187986" y="180631"/>
                  </a:lnTo>
                  <a:lnTo>
                    <a:pt x="189901" y="187455"/>
                  </a:lnTo>
                  <a:lnTo>
                    <a:pt x="194037" y="192933"/>
                  </a:lnTo>
                  <a:lnTo>
                    <a:pt x="199857" y="196571"/>
                  </a:lnTo>
                  <a:lnTo>
                    <a:pt x="206821" y="197874"/>
                  </a:lnTo>
                  <a:lnTo>
                    <a:pt x="215619" y="197819"/>
                  </a:lnTo>
                  <a:lnTo>
                    <a:pt x="223200" y="191679"/>
                  </a:lnTo>
                  <a:lnTo>
                    <a:pt x="225091" y="183080"/>
                  </a:lnTo>
                  <a:lnTo>
                    <a:pt x="225656" y="179029"/>
                  </a:lnTo>
                  <a:lnTo>
                    <a:pt x="245825" y="90362"/>
                  </a:lnTo>
                  <a:lnTo>
                    <a:pt x="206821" y="90362"/>
                  </a:lnTo>
                  <a:lnTo>
                    <a:pt x="199314" y="57572"/>
                  </a:lnTo>
                  <a:close/>
                </a:path>
                <a:path w="597535" h="404494">
                  <a:moveTo>
                    <a:pt x="575820" y="58231"/>
                  </a:moveTo>
                  <a:lnTo>
                    <a:pt x="535959" y="58231"/>
                  </a:lnTo>
                  <a:lnTo>
                    <a:pt x="565624" y="185813"/>
                  </a:lnTo>
                  <a:lnTo>
                    <a:pt x="566284" y="185719"/>
                  </a:lnTo>
                  <a:lnTo>
                    <a:pt x="597267" y="154719"/>
                  </a:lnTo>
                  <a:lnTo>
                    <a:pt x="575820" y="58231"/>
                  </a:lnTo>
                  <a:close/>
                </a:path>
                <a:path w="597535" h="404494">
                  <a:moveTo>
                    <a:pt x="489061" y="0"/>
                  </a:moveTo>
                  <a:lnTo>
                    <a:pt x="451109" y="6313"/>
                  </a:lnTo>
                  <a:lnTo>
                    <a:pt x="413439" y="26383"/>
                  </a:lnTo>
                  <a:lnTo>
                    <a:pt x="395169" y="92153"/>
                  </a:lnTo>
                  <a:lnTo>
                    <a:pt x="434094" y="92153"/>
                  </a:lnTo>
                  <a:lnTo>
                    <a:pt x="441785" y="58137"/>
                  </a:lnTo>
                  <a:lnTo>
                    <a:pt x="575799" y="58137"/>
                  </a:lnTo>
                  <a:lnTo>
                    <a:pt x="571086" y="36936"/>
                  </a:lnTo>
                  <a:lnTo>
                    <a:pt x="570286" y="32767"/>
                  </a:lnTo>
                  <a:lnTo>
                    <a:pt x="568010" y="29021"/>
                  </a:lnTo>
                  <a:lnTo>
                    <a:pt x="527013" y="6313"/>
                  </a:lnTo>
                  <a:lnTo>
                    <a:pt x="508233" y="1578"/>
                  </a:lnTo>
                  <a:lnTo>
                    <a:pt x="489061" y="0"/>
                  </a:lnTo>
                  <a:close/>
                </a:path>
                <a:path w="597535" h="404494">
                  <a:moveTo>
                    <a:pt x="309196" y="660"/>
                  </a:moveTo>
                  <a:lnTo>
                    <a:pt x="251381" y="10927"/>
                  </a:lnTo>
                  <a:lnTo>
                    <a:pt x="220139" y="32798"/>
                  </a:lnTo>
                  <a:lnTo>
                    <a:pt x="219252" y="36936"/>
                  </a:lnTo>
                  <a:lnTo>
                    <a:pt x="206821" y="90362"/>
                  </a:lnTo>
                  <a:lnTo>
                    <a:pt x="245825" y="90362"/>
                  </a:lnTo>
                  <a:lnTo>
                    <a:pt x="253155" y="58137"/>
                  </a:lnTo>
                  <a:lnTo>
                    <a:pt x="387569" y="58137"/>
                  </a:lnTo>
                  <a:lnTo>
                    <a:pt x="382832" y="36936"/>
                  </a:lnTo>
                  <a:lnTo>
                    <a:pt x="381969" y="32767"/>
                  </a:lnTo>
                  <a:lnTo>
                    <a:pt x="379660" y="29021"/>
                  </a:lnTo>
                  <a:lnTo>
                    <a:pt x="338665" y="6313"/>
                  </a:lnTo>
                  <a:lnTo>
                    <a:pt x="309196" y="660"/>
                  </a:lnTo>
                  <a:close/>
                </a:path>
              </a:pathLst>
            </a:custGeom>
            <a:solidFill>
              <a:srgbClr val="000000"/>
            </a:solidFill>
          </p:spPr>
          <p:txBody>
            <a:bodyPr wrap="square" lIns="0" tIns="0" rIns="0" bIns="0" rtlCol="0"/>
            <a:lstStyle/>
            <a:p>
              <a:endParaRPr/>
            </a:p>
          </p:txBody>
        </p:sp>
        <p:pic>
          <p:nvPicPr>
            <p:cNvPr id="8" name="object 10">
              <a:extLst>
                <a:ext uri="{FF2B5EF4-FFF2-40B4-BE49-F238E27FC236}">
                  <a16:creationId xmlns:a16="http://schemas.microsoft.com/office/drawing/2014/main" id="{6B328DB2-3AB9-A905-1C99-F79CA16B4440}"/>
                </a:ext>
              </a:extLst>
            </p:cNvPr>
            <p:cNvPicPr/>
            <p:nvPr/>
          </p:nvPicPr>
          <p:blipFill>
            <a:blip r:embed="rId4" cstate="print"/>
            <a:stretch>
              <a:fillRect/>
            </a:stretch>
          </p:blipFill>
          <p:spPr>
            <a:xfrm>
              <a:off x="5687298" y="945081"/>
              <a:ext cx="94174" cy="94225"/>
            </a:xfrm>
            <a:prstGeom prst="rect">
              <a:avLst/>
            </a:prstGeom>
          </p:spPr>
        </p:pic>
        <p:pic>
          <p:nvPicPr>
            <p:cNvPr id="9" name="object 11">
              <a:extLst>
                <a:ext uri="{FF2B5EF4-FFF2-40B4-BE49-F238E27FC236}">
                  <a16:creationId xmlns:a16="http://schemas.microsoft.com/office/drawing/2014/main" id="{97C13DBB-BC42-248C-441F-3F2AA7EFE2DA}"/>
                </a:ext>
              </a:extLst>
            </p:cNvPr>
            <p:cNvPicPr/>
            <p:nvPr/>
          </p:nvPicPr>
          <p:blipFill>
            <a:blip r:embed="rId5" cstate="print"/>
            <a:stretch>
              <a:fillRect/>
            </a:stretch>
          </p:blipFill>
          <p:spPr>
            <a:xfrm>
              <a:off x="5498667" y="945081"/>
              <a:ext cx="94174" cy="9422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3">
            <a:alphaModFix/>
          </a:blip>
          <a:srcRect/>
          <a:stretch/>
        </p:blipFill>
        <p:spPr>
          <a:xfrm>
            <a:off x="-3" y="-1"/>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p>
        </p:txBody>
      </p:sp>
      <p:pic>
        <p:nvPicPr>
          <p:cNvPr id="2050" name="Picture 2" descr="Intelligent Parking System">
            <a:extLst>
              <a:ext uri="{FF2B5EF4-FFF2-40B4-BE49-F238E27FC236}">
                <a16:creationId xmlns:a16="http://schemas.microsoft.com/office/drawing/2014/main" id="{021D76E6-0D41-E45A-2463-49F29376B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58" y="1499502"/>
            <a:ext cx="6850434" cy="310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1153</Words>
  <Application>Microsoft Office PowerPoint</Application>
  <PresentationFormat>On-screen Show (16:9)</PresentationFormat>
  <Paragraphs>108</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Arial MT</vt:lpstr>
      <vt:lpstr>Tahoma</vt:lpstr>
      <vt:lpstr>Trebuchet MS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Master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Ganesh Venkatesan</dc:creator>
  <cp:lastModifiedBy>Dhanushree S</cp:lastModifiedBy>
  <cp:revision>3</cp:revision>
  <dcterms:modified xsi:type="dcterms:W3CDTF">2024-08-01T15:42:05Z</dcterms:modified>
</cp:coreProperties>
</file>